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3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8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9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3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33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34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37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38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39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5" r:id="rId3"/>
    <p:sldId id="316" r:id="rId4"/>
    <p:sldId id="317" r:id="rId5"/>
    <p:sldId id="318" r:id="rId6"/>
    <p:sldId id="333" r:id="rId7"/>
    <p:sldId id="319" r:id="rId8"/>
    <p:sldId id="330" r:id="rId9"/>
    <p:sldId id="331" r:id="rId10"/>
    <p:sldId id="332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9" r:id="rId26"/>
    <p:sldId id="348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13" r:id="rId4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 Bardos" initials="DB" lastIdx="1" clrIdx="0">
    <p:extLst>
      <p:ext uri="{19B8F6BF-5375-455C-9EA6-DF929625EA0E}">
        <p15:presenceInfo xmlns:p15="http://schemas.microsoft.com/office/powerpoint/2012/main" userId="24574bc53b4a81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0E6EB6"/>
    <a:srgbClr val="FFED00"/>
    <a:srgbClr val="DA5C57"/>
    <a:srgbClr val="9ACA3C"/>
    <a:srgbClr val="FFCC00"/>
    <a:srgbClr val="034B77"/>
    <a:srgbClr val="003399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645" autoAdjust="0"/>
  </p:normalViewPr>
  <p:slideViewPr>
    <p:cSldViewPr>
      <p:cViewPr varScale="1">
        <p:scale>
          <a:sx n="77" d="100"/>
          <a:sy n="77" d="100"/>
        </p:scale>
        <p:origin x="26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88" y="4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445D18B8-1D79-4098-A0E3-A21F79E33230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F4BFBE8B-8523-4B37-BEC1-2D554228CC01}" type="parTrans" cxnId="{21FA9F0B-9ECD-48DE-B498-79169F0A1A6E}">
      <dgm:prSet/>
      <dgm:spPr/>
      <dgm:t>
        <a:bodyPr/>
        <a:lstStyle/>
        <a:p>
          <a:endParaRPr lang="en-GB"/>
        </a:p>
      </dgm:t>
    </dgm:pt>
    <dgm:pt modelId="{7BC0DE94-375A-4C3B-958D-FAA4A4D80821}" type="sibTrans" cxnId="{21FA9F0B-9ECD-48DE-B498-79169F0A1A6E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F3EDF691-D812-4E51-9637-5CA99BA13064}" type="pres">
      <dgm:prSet presAssocID="{445D18B8-1D79-4098-A0E3-A21F79E33230}" presName="hierRoot1" presStyleCnt="0">
        <dgm:presLayoutVars>
          <dgm:hierBranch val="init"/>
        </dgm:presLayoutVars>
      </dgm:prSet>
      <dgm:spPr/>
    </dgm:pt>
    <dgm:pt modelId="{A5D026E3-A04B-4244-91BC-AD0D7FCC886F}" type="pres">
      <dgm:prSet presAssocID="{445D18B8-1D79-4098-A0E3-A21F79E33230}" presName="rootComposite1" presStyleCnt="0"/>
      <dgm:spPr/>
    </dgm:pt>
    <dgm:pt modelId="{793AB931-E1FE-4D87-BF82-CD1F26C0F1F2}" type="pres">
      <dgm:prSet presAssocID="{445D18B8-1D79-4098-A0E3-A21F79E33230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36C33B4-B75B-4275-A819-C9007976F18E}" type="pres">
      <dgm:prSet presAssocID="{445D18B8-1D79-4098-A0E3-A21F79E33230}" presName="rootConnector1" presStyleLbl="node1" presStyleIdx="0" presStyleCnt="0"/>
      <dgm:spPr/>
      <dgm:t>
        <a:bodyPr/>
        <a:lstStyle/>
        <a:p>
          <a:endParaRPr lang="ro-RO"/>
        </a:p>
      </dgm:t>
    </dgm:pt>
    <dgm:pt modelId="{A4B53C00-F8E6-4EC3-AB9C-126CF0C9BB92}" type="pres">
      <dgm:prSet presAssocID="{445D18B8-1D79-4098-A0E3-A21F79E33230}" presName="hierChild2" presStyleCnt="0"/>
      <dgm:spPr/>
    </dgm:pt>
    <dgm:pt modelId="{7E2121BB-9E3B-4A8D-A8E3-65FDB9D32D55}" type="pres">
      <dgm:prSet presAssocID="{445D18B8-1D79-4098-A0E3-A21F79E33230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642AB33A-99F6-41B8-8490-7B2703A1A41F}" type="presOf" srcId="{445D18B8-1D79-4098-A0E3-A21F79E33230}" destId="{793AB931-E1FE-4D87-BF82-CD1F26C0F1F2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21FA9F0B-9ECD-48DE-B498-79169F0A1A6E}" srcId="{A92BEB5D-7BBB-4F15-83AD-3233CE8ACCA1}" destId="{445D18B8-1D79-4098-A0E3-A21F79E33230}" srcOrd="2" destOrd="0" parTransId="{F4BFBE8B-8523-4B37-BEC1-2D554228CC01}" sibTransId="{7BC0DE94-375A-4C3B-958D-FAA4A4D80821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2B6E2A85-F2E8-40E7-AF3C-C366B9D6BE2E}" type="presOf" srcId="{445D18B8-1D79-4098-A0E3-A21F79E33230}" destId="{336C33B4-B75B-4275-A819-C9007976F18E}" srcOrd="1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72D78155-A8CA-433B-8B11-CF69EDC54268}" type="presParOf" srcId="{931031D8-ACEB-4650-9E25-8497346F75F6}" destId="{F3EDF691-D812-4E51-9637-5CA99BA13064}" srcOrd="2" destOrd="0" presId="urn:microsoft.com/office/officeart/2005/8/layout/orgChart1"/>
    <dgm:cxn modelId="{B88064BD-7352-49B4-B717-C8C83621526E}" type="presParOf" srcId="{F3EDF691-D812-4E51-9637-5CA99BA13064}" destId="{A5D026E3-A04B-4244-91BC-AD0D7FCC886F}" srcOrd="0" destOrd="0" presId="urn:microsoft.com/office/officeart/2005/8/layout/orgChart1"/>
    <dgm:cxn modelId="{F43A0BB4-FCDF-4CF7-B64D-12C37E2B5A80}" type="presParOf" srcId="{A5D026E3-A04B-4244-91BC-AD0D7FCC886F}" destId="{793AB931-E1FE-4D87-BF82-CD1F26C0F1F2}" srcOrd="0" destOrd="0" presId="urn:microsoft.com/office/officeart/2005/8/layout/orgChart1"/>
    <dgm:cxn modelId="{0F89C66D-E864-4559-A86E-54990B558DAD}" type="presParOf" srcId="{A5D026E3-A04B-4244-91BC-AD0D7FCC886F}" destId="{336C33B4-B75B-4275-A819-C9007976F18E}" srcOrd="1" destOrd="0" presId="urn:microsoft.com/office/officeart/2005/8/layout/orgChart1"/>
    <dgm:cxn modelId="{9CDA0EBD-3EC4-4D71-A3CC-0131F44FFD70}" type="presParOf" srcId="{F3EDF691-D812-4E51-9637-5CA99BA13064}" destId="{A4B53C00-F8E6-4EC3-AB9C-126CF0C9BB92}" srcOrd="1" destOrd="0" presId="urn:microsoft.com/office/officeart/2005/8/layout/orgChart1"/>
    <dgm:cxn modelId="{E254EAE8-3D6E-4FBA-9D23-B7CF98E863C0}" type="presParOf" srcId="{F3EDF691-D812-4E51-9637-5CA99BA13064}" destId="{7E2121BB-9E3B-4A8D-A8E3-65FDB9D32D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D1C29E40-CF81-4A1A-85D9-5CF254A740E7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95414C94-DF1A-4F5D-9B8D-050EDC90D1DA}" type="parTrans" cxnId="{7D09139E-4E7C-4D0D-B2C9-C94A5A59CEB5}">
      <dgm:prSet/>
      <dgm:spPr/>
      <dgm:t>
        <a:bodyPr/>
        <a:lstStyle/>
        <a:p>
          <a:endParaRPr lang="en-GB"/>
        </a:p>
      </dgm:t>
    </dgm:pt>
    <dgm:pt modelId="{4B94531B-A563-4AF2-94BB-DD1E5CFC64C7}" type="sibTrans" cxnId="{7D09139E-4E7C-4D0D-B2C9-C94A5A59CEB5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C7E63AD4-CE45-4B87-80A7-64466EDC83AA}" type="pres">
      <dgm:prSet presAssocID="{D1C29E40-CF81-4A1A-85D9-5CF254A740E7}" presName="hierRoot1" presStyleCnt="0">
        <dgm:presLayoutVars>
          <dgm:hierBranch val="init"/>
        </dgm:presLayoutVars>
      </dgm:prSet>
      <dgm:spPr/>
    </dgm:pt>
    <dgm:pt modelId="{4810B853-012D-426D-99D9-D5CAE6035CA6}" type="pres">
      <dgm:prSet presAssocID="{D1C29E40-CF81-4A1A-85D9-5CF254A740E7}" presName="rootComposite1" presStyleCnt="0"/>
      <dgm:spPr/>
    </dgm:pt>
    <dgm:pt modelId="{7A6BD148-53E9-47C1-931A-C76F679A835A}" type="pres">
      <dgm:prSet presAssocID="{D1C29E40-CF81-4A1A-85D9-5CF254A740E7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7AF037E-78F7-4731-ADCD-B43A273F30D1}" type="pres">
      <dgm:prSet presAssocID="{D1C29E40-CF81-4A1A-85D9-5CF254A740E7}" presName="rootConnector1" presStyleLbl="node1" presStyleIdx="0" presStyleCnt="0"/>
      <dgm:spPr/>
      <dgm:t>
        <a:bodyPr/>
        <a:lstStyle/>
        <a:p>
          <a:endParaRPr lang="ro-RO"/>
        </a:p>
      </dgm:t>
    </dgm:pt>
    <dgm:pt modelId="{F06F4F13-5AE7-46BD-8741-543EC6C0F78B}" type="pres">
      <dgm:prSet presAssocID="{D1C29E40-CF81-4A1A-85D9-5CF254A740E7}" presName="hierChild2" presStyleCnt="0"/>
      <dgm:spPr/>
    </dgm:pt>
    <dgm:pt modelId="{F9DF8C57-4AEE-407D-9E0A-777BFB7E1A35}" type="pres">
      <dgm:prSet presAssocID="{D1C29E40-CF81-4A1A-85D9-5CF254A740E7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C05FC401-A973-45BB-AD70-E22870D2DC1C}" type="presOf" srcId="{D1C29E40-CF81-4A1A-85D9-5CF254A740E7}" destId="{B7AF037E-78F7-4731-ADCD-B43A273F30D1}" srcOrd="1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04FA6D4C-668C-4283-BA96-42DEC551E931}" type="presOf" srcId="{D1C29E40-CF81-4A1A-85D9-5CF254A740E7}" destId="{7A6BD148-53E9-47C1-931A-C76F679A835A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7D09139E-4E7C-4D0D-B2C9-C94A5A59CEB5}" srcId="{A92BEB5D-7BBB-4F15-83AD-3233CE8ACCA1}" destId="{D1C29E40-CF81-4A1A-85D9-5CF254A740E7}" srcOrd="2" destOrd="0" parTransId="{95414C94-DF1A-4F5D-9B8D-050EDC90D1DA}" sibTransId="{4B94531B-A563-4AF2-94BB-DD1E5CFC64C7}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444B1993-5323-4A9D-B2C1-F892D6734220}" type="presParOf" srcId="{931031D8-ACEB-4650-9E25-8497346F75F6}" destId="{C7E63AD4-CE45-4B87-80A7-64466EDC83AA}" srcOrd="2" destOrd="0" presId="urn:microsoft.com/office/officeart/2005/8/layout/orgChart1"/>
    <dgm:cxn modelId="{EEB1982A-3A75-41F9-BCCA-91605344431E}" type="presParOf" srcId="{C7E63AD4-CE45-4B87-80A7-64466EDC83AA}" destId="{4810B853-012D-426D-99D9-D5CAE6035CA6}" srcOrd="0" destOrd="0" presId="urn:microsoft.com/office/officeart/2005/8/layout/orgChart1"/>
    <dgm:cxn modelId="{70600DEA-144D-4023-8DF9-804050E50DC9}" type="presParOf" srcId="{4810B853-012D-426D-99D9-D5CAE6035CA6}" destId="{7A6BD148-53E9-47C1-931A-C76F679A835A}" srcOrd="0" destOrd="0" presId="urn:microsoft.com/office/officeart/2005/8/layout/orgChart1"/>
    <dgm:cxn modelId="{994925F1-4E5F-4419-BB42-730CC2542268}" type="presParOf" srcId="{4810B853-012D-426D-99D9-D5CAE6035CA6}" destId="{B7AF037E-78F7-4731-ADCD-B43A273F30D1}" srcOrd="1" destOrd="0" presId="urn:microsoft.com/office/officeart/2005/8/layout/orgChart1"/>
    <dgm:cxn modelId="{EAFBC9D0-3EA3-4B1E-8CB3-EB455C58AF50}" type="presParOf" srcId="{C7E63AD4-CE45-4B87-80A7-64466EDC83AA}" destId="{F06F4F13-5AE7-46BD-8741-543EC6C0F78B}" srcOrd="1" destOrd="0" presId="urn:microsoft.com/office/officeart/2005/8/layout/orgChart1"/>
    <dgm:cxn modelId="{A39D3002-3289-452A-937E-90E64F62F2AF}" type="presParOf" srcId="{C7E63AD4-CE45-4B87-80A7-64466EDC83AA}" destId="{F9DF8C57-4AEE-407D-9E0A-777BFB7E1A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1AE60ED8-AE64-4304-96E1-86D05EF45768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924856E8-D2EB-4FCF-B557-5D1B1D7F064A}" type="parTrans" cxnId="{A7E0048E-8D21-465A-9B2A-551C9578EFE3}">
      <dgm:prSet/>
      <dgm:spPr/>
      <dgm:t>
        <a:bodyPr/>
        <a:lstStyle/>
        <a:p>
          <a:endParaRPr lang="en-GB"/>
        </a:p>
      </dgm:t>
    </dgm:pt>
    <dgm:pt modelId="{53D2D6CD-3F28-4B22-BFDF-A4FEF8AB783D}" type="sibTrans" cxnId="{A7E0048E-8D21-465A-9B2A-551C9578EFE3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4415AEDA-E4BC-4D2A-8CC9-B2F565495D54}" type="pres">
      <dgm:prSet presAssocID="{1AE60ED8-AE64-4304-96E1-86D05EF45768}" presName="hierRoot1" presStyleCnt="0">
        <dgm:presLayoutVars>
          <dgm:hierBranch val="init"/>
        </dgm:presLayoutVars>
      </dgm:prSet>
      <dgm:spPr/>
    </dgm:pt>
    <dgm:pt modelId="{CF024DFA-E564-4B0D-9C54-6038E8E3AAE0}" type="pres">
      <dgm:prSet presAssocID="{1AE60ED8-AE64-4304-96E1-86D05EF45768}" presName="rootComposite1" presStyleCnt="0"/>
      <dgm:spPr/>
    </dgm:pt>
    <dgm:pt modelId="{4FA17EE1-4EC0-4801-AFB4-1130F11AC4E7}" type="pres">
      <dgm:prSet presAssocID="{1AE60ED8-AE64-4304-96E1-86D05EF45768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56DCD6A6-4851-4B60-BCCD-7E0594037089}" type="pres">
      <dgm:prSet presAssocID="{1AE60ED8-AE64-4304-96E1-86D05EF45768}" presName="rootConnector1" presStyleLbl="node1" presStyleIdx="0" presStyleCnt="0"/>
      <dgm:spPr/>
      <dgm:t>
        <a:bodyPr/>
        <a:lstStyle/>
        <a:p>
          <a:endParaRPr lang="ro-RO"/>
        </a:p>
      </dgm:t>
    </dgm:pt>
    <dgm:pt modelId="{85B06DF5-CED9-446C-AF6D-ABE5B35FF6DF}" type="pres">
      <dgm:prSet presAssocID="{1AE60ED8-AE64-4304-96E1-86D05EF45768}" presName="hierChild2" presStyleCnt="0"/>
      <dgm:spPr/>
    </dgm:pt>
    <dgm:pt modelId="{51FACB99-F64B-4070-AE2D-37EEADED7461}" type="pres">
      <dgm:prSet presAssocID="{1AE60ED8-AE64-4304-96E1-86D05EF45768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A7E0048E-8D21-465A-9B2A-551C9578EFE3}" srcId="{A92BEB5D-7BBB-4F15-83AD-3233CE8ACCA1}" destId="{1AE60ED8-AE64-4304-96E1-86D05EF45768}" srcOrd="2" destOrd="0" parTransId="{924856E8-D2EB-4FCF-B557-5D1B1D7F064A}" sibTransId="{53D2D6CD-3F28-4B22-BFDF-A4FEF8AB783D}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07BD4469-0779-47C5-BD0B-719FC61A78BD}" type="presOf" srcId="{1AE60ED8-AE64-4304-96E1-86D05EF45768}" destId="{56DCD6A6-4851-4B60-BCCD-7E0594037089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84B4548C-2078-4130-A4FF-70704388F313}" type="presOf" srcId="{1AE60ED8-AE64-4304-96E1-86D05EF45768}" destId="{4FA17EE1-4EC0-4801-AFB4-1130F11AC4E7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8862277C-94AF-4D89-B61B-69ADDBCCC81D}" type="presParOf" srcId="{931031D8-ACEB-4650-9E25-8497346F75F6}" destId="{4415AEDA-E4BC-4D2A-8CC9-B2F565495D54}" srcOrd="2" destOrd="0" presId="urn:microsoft.com/office/officeart/2005/8/layout/orgChart1"/>
    <dgm:cxn modelId="{E00A835F-AC1E-4D44-9F23-FF80A476B83F}" type="presParOf" srcId="{4415AEDA-E4BC-4D2A-8CC9-B2F565495D54}" destId="{CF024DFA-E564-4B0D-9C54-6038E8E3AAE0}" srcOrd="0" destOrd="0" presId="urn:microsoft.com/office/officeart/2005/8/layout/orgChart1"/>
    <dgm:cxn modelId="{7F0FCDE2-58BD-4417-820A-F2CFC0B9E088}" type="presParOf" srcId="{CF024DFA-E564-4B0D-9C54-6038E8E3AAE0}" destId="{4FA17EE1-4EC0-4801-AFB4-1130F11AC4E7}" srcOrd="0" destOrd="0" presId="urn:microsoft.com/office/officeart/2005/8/layout/orgChart1"/>
    <dgm:cxn modelId="{2773D0CF-2303-42A7-9AE9-59A8147E72DA}" type="presParOf" srcId="{CF024DFA-E564-4B0D-9C54-6038E8E3AAE0}" destId="{56DCD6A6-4851-4B60-BCCD-7E0594037089}" srcOrd="1" destOrd="0" presId="urn:microsoft.com/office/officeart/2005/8/layout/orgChart1"/>
    <dgm:cxn modelId="{D07894DF-D900-45DF-AF63-952CC3BDDD03}" type="presParOf" srcId="{4415AEDA-E4BC-4D2A-8CC9-B2F565495D54}" destId="{85B06DF5-CED9-446C-AF6D-ABE5B35FF6DF}" srcOrd="1" destOrd="0" presId="urn:microsoft.com/office/officeart/2005/8/layout/orgChart1"/>
    <dgm:cxn modelId="{9242DEDE-9DD6-4F6F-87D4-5E556877E95D}" type="presParOf" srcId="{4415AEDA-E4BC-4D2A-8CC9-B2F565495D54}" destId="{51FACB99-F64B-4070-AE2D-37EEADED74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/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/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05C2648B-763E-44B3-9F7A-9CC2683D078A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AD481634-0EEC-49AB-B218-CEB09E92820B}" type="parTrans" cxnId="{A94324ED-CC74-45A4-B171-AD47EFE8B42A}">
      <dgm:prSet/>
      <dgm:spPr/>
      <dgm:t>
        <a:bodyPr/>
        <a:lstStyle/>
        <a:p>
          <a:endParaRPr lang="en-GB"/>
        </a:p>
      </dgm:t>
    </dgm:pt>
    <dgm:pt modelId="{A83B13BC-CBA1-4704-952E-B5D9BE87437D}" type="sibTrans" cxnId="{A94324ED-CC74-45A4-B171-AD47EFE8B42A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C77F6018-CA91-432A-A3A4-5F82AD6F31D6}" type="pres">
      <dgm:prSet presAssocID="{05C2648B-763E-44B3-9F7A-9CC2683D078A}" presName="hierRoot1" presStyleCnt="0">
        <dgm:presLayoutVars>
          <dgm:hierBranch val="init"/>
        </dgm:presLayoutVars>
      </dgm:prSet>
      <dgm:spPr/>
    </dgm:pt>
    <dgm:pt modelId="{51008312-B6A4-467E-A4AA-C95FAF38C438}" type="pres">
      <dgm:prSet presAssocID="{05C2648B-763E-44B3-9F7A-9CC2683D078A}" presName="rootComposite1" presStyleCnt="0"/>
      <dgm:spPr/>
    </dgm:pt>
    <dgm:pt modelId="{41BDD1E2-E3E1-45D3-A42F-8332CB139960}" type="pres">
      <dgm:prSet presAssocID="{05C2648B-763E-44B3-9F7A-9CC2683D078A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5CDFDB9-440E-493C-B7A6-1A7E4E267D12}" type="pres">
      <dgm:prSet presAssocID="{05C2648B-763E-44B3-9F7A-9CC2683D078A}" presName="rootConnector1" presStyleLbl="node1" presStyleIdx="0" presStyleCnt="0"/>
      <dgm:spPr/>
      <dgm:t>
        <a:bodyPr/>
        <a:lstStyle/>
        <a:p>
          <a:endParaRPr lang="ro-RO"/>
        </a:p>
      </dgm:t>
    </dgm:pt>
    <dgm:pt modelId="{74CDC676-5655-4562-9DFD-78B0954782A9}" type="pres">
      <dgm:prSet presAssocID="{05C2648B-763E-44B3-9F7A-9CC2683D078A}" presName="hierChild2" presStyleCnt="0"/>
      <dgm:spPr/>
    </dgm:pt>
    <dgm:pt modelId="{F1407860-BD68-45DC-9B40-CCF99E77E54D}" type="pres">
      <dgm:prSet presAssocID="{05C2648B-763E-44B3-9F7A-9CC2683D078A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CE55110-4BE0-4482-A32C-550EEC8F4764}" type="presOf" srcId="{05C2648B-763E-44B3-9F7A-9CC2683D078A}" destId="{41BDD1E2-E3E1-45D3-A42F-8332CB139960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A94324ED-CC74-45A4-B171-AD47EFE8B42A}" srcId="{A92BEB5D-7BBB-4F15-83AD-3233CE8ACCA1}" destId="{05C2648B-763E-44B3-9F7A-9CC2683D078A}" srcOrd="2" destOrd="0" parTransId="{AD481634-0EEC-49AB-B218-CEB09E92820B}" sibTransId="{A83B13BC-CBA1-4704-952E-B5D9BE87437D}"/>
    <dgm:cxn modelId="{D7F8FD12-82D7-44DA-84E3-48D63B7ECC88}" type="presOf" srcId="{05C2648B-763E-44B3-9F7A-9CC2683D078A}" destId="{B5CDFDB9-440E-493C-B7A6-1A7E4E267D12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8F0B7ECB-8717-4556-9989-5731453256D2}" type="presParOf" srcId="{931031D8-ACEB-4650-9E25-8497346F75F6}" destId="{C77F6018-CA91-432A-A3A4-5F82AD6F31D6}" srcOrd="2" destOrd="0" presId="urn:microsoft.com/office/officeart/2005/8/layout/orgChart1"/>
    <dgm:cxn modelId="{A6C0AED4-B541-41BA-852F-B09701400FB0}" type="presParOf" srcId="{C77F6018-CA91-432A-A3A4-5F82AD6F31D6}" destId="{51008312-B6A4-467E-A4AA-C95FAF38C438}" srcOrd="0" destOrd="0" presId="urn:microsoft.com/office/officeart/2005/8/layout/orgChart1"/>
    <dgm:cxn modelId="{A9922692-8020-45D5-8ACA-0E8044E0FA08}" type="presParOf" srcId="{51008312-B6A4-467E-A4AA-C95FAF38C438}" destId="{41BDD1E2-E3E1-45D3-A42F-8332CB139960}" srcOrd="0" destOrd="0" presId="urn:microsoft.com/office/officeart/2005/8/layout/orgChart1"/>
    <dgm:cxn modelId="{8E7A97C2-57A4-4EF0-950D-5FAF94B70AF1}" type="presParOf" srcId="{51008312-B6A4-467E-A4AA-C95FAF38C438}" destId="{B5CDFDB9-440E-493C-B7A6-1A7E4E267D12}" srcOrd="1" destOrd="0" presId="urn:microsoft.com/office/officeart/2005/8/layout/orgChart1"/>
    <dgm:cxn modelId="{9DD57DFC-B9D6-4C04-8D4D-B6CCE3AAB428}" type="presParOf" srcId="{C77F6018-CA91-432A-A3A4-5F82AD6F31D6}" destId="{74CDC676-5655-4562-9DFD-78B0954782A9}" srcOrd="1" destOrd="0" presId="urn:microsoft.com/office/officeart/2005/8/layout/orgChart1"/>
    <dgm:cxn modelId="{71694874-DB3F-4BAE-B1AC-90BFE322C3ED}" type="presParOf" srcId="{C77F6018-CA91-432A-A3A4-5F82AD6F31D6}" destId="{F1407860-BD68-45DC-9B40-CCF99E77E5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28DA2C02-1F6C-46AD-A9A3-93C13A442444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5F8944FA-F961-4936-A3FB-75B76EFF77E8}" type="parTrans" cxnId="{A4C29B60-A15F-4E02-A23C-0DEF9237C879}">
      <dgm:prSet/>
      <dgm:spPr/>
      <dgm:t>
        <a:bodyPr/>
        <a:lstStyle/>
        <a:p>
          <a:endParaRPr lang="en-GB"/>
        </a:p>
      </dgm:t>
    </dgm:pt>
    <dgm:pt modelId="{68928042-8773-41E6-A97E-1EF897203159}" type="sibTrans" cxnId="{A4C29B60-A15F-4E02-A23C-0DEF9237C879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E672CFD1-7B8F-4EB1-8F40-452B8DAD716D}" type="pres">
      <dgm:prSet presAssocID="{28DA2C02-1F6C-46AD-A9A3-93C13A442444}" presName="hierRoot1" presStyleCnt="0">
        <dgm:presLayoutVars>
          <dgm:hierBranch val="init"/>
        </dgm:presLayoutVars>
      </dgm:prSet>
      <dgm:spPr/>
    </dgm:pt>
    <dgm:pt modelId="{CB40A35A-E1FC-4B7A-93D8-81D063107534}" type="pres">
      <dgm:prSet presAssocID="{28DA2C02-1F6C-46AD-A9A3-93C13A442444}" presName="rootComposite1" presStyleCnt="0"/>
      <dgm:spPr/>
    </dgm:pt>
    <dgm:pt modelId="{7EA5ED27-C486-4A0F-809B-5AD4C349E4A9}" type="pres">
      <dgm:prSet presAssocID="{28DA2C02-1F6C-46AD-A9A3-93C13A442444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19A93B9D-7DE0-4755-9DCB-6D90ADBB75E4}" type="pres">
      <dgm:prSet presAssocID="{28DA2C02-1F6C-46AD-A9A3-93C13A442444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E95FE96-ACCF-45C5-92E8-7592317FDB21}" type="pres">
      <dgm:prSet presAssocID="{28DA2C02-1F6C-46AD-A9A3-93C13A442444}" presName="hierChild2" presStyleCnt="0"/>
      <dgm:spPr/>
    </dgm:pt>
    <dgm:pt modelId="{06385668-FA94-41A0-940E-0C093F12EF23}" type="pres">
      <dgm:prSet presAssocID="{28DA2C02-1F6C-46AD-A9A3-93C13A442444}" presName="hierChild3" presStyleCnt="0"/>
      <dgm:spPr/>
    </dgm:pt>
  </dgm:ptLst>
  <dgm:cxnLst>
    <dgm:cxn modelId="{C6B5EFFD-67EC-433B-993A-BADBBC757172}" type="presOf" srcId="{28DA2C02-1F6C-46AD-A9A3-93C13A442444}" destId="{7EA5ED27-C486-4A0F-809B-5AD4C349E4A9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66BE251E-E202-4437-B7AE-FB61B0935AD6}" type="presOf" srcId="{28DA2C02-1F6C-46AD-A9A3-93C13A442444}" destId="{19A93B9D-7DE0-4755-9DCB-6D90ADBB75E4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A4C29B60-A15F-4E02-A23C-0DEF9237C879}" srcId="{A92BEB5D-7BBB-4F15-83AD-3233CE8ACCA1}" destId="{28DA2C02-1F6C-46AD-A9A3-93C13A442444}" srcOrd="2" destOrd="0" parTransId="{5F8944FA-F961-4936-A3FB-75B76EFF77E8}" sibTransId="{68928042-8773-41E6-A97E-1EF897203159}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E68B6D54-52A4-4B45-A52B-61A44AE320B1}" type="presParOf" srcId="{931031D8-ACEB-4650-9E25-8497346F75F6}" destId="{E672CFD1-7B8F-4EB1-8F40-452B8DAD716D}" srcOrd="2" destOrd="0" presId="urn:microsoft.com/office/officeart/2005/8/layout/orgChart1"/>
    <dgm:cxn modelId="{212DEF50-0E2F-4492-B281-1B44C1C1FC62}" type="presParOf" srcId="{E672CFD1-7B8F-4EB1-8F40-452B8DAD716D}" destId="{CB40A35A-E1FC-4B7A-93D8-81D063107534}" srcOrd="0" destOrd="0" presId="urn:microsoft.com/office/officeart/2005/8/layout/orgChart1"/>
    <dgm:cxn modelId="{4581130D-3322-4DB1-9C7E-3DED42A0C556}" type="presParOf" srcId="{CB40A35A-E1FC-4B7A-93D8-81D063107534}" destId="{7EA5ED27-C486-4A0F-809B-5AD4C349E4A9}" srcOrd="0" destOrd="0" presId="urn:microsoft.com/office/officeart/2005/8/layout/orgChart1"/>
    <dgm:cxn modelId="{6A73CACC-B5DE-4F25-9587-4B69B03EE9FA}" type="presParOf" srcId="{CB40A35A-E1FC-4B7A-93D8-81D063107534}" destId="{19A93B9D-7DE0-4755-9DCB-6D90ADBB75E4}" srcOrd="1" destOrd="0" presId="urn:microsoft.com/office/officeart/2005/8/layout/orgChart1"/>
    <dgm:cxn modelId="{9E3162DA-72A5-4918-9844-4FB72843B155}" type="presParOf" srcId="{E672CFD1-7B8F-4EB1-8F40-452B8DAD716D}" destId="{BE95FE96-ACCF-45C5-92E8-7592317FDB21}" srcOrd="1" destOrd="0" presId="urn:microsoft.com/office/officeart/2005/8/layout/orgChart1"/>
    <dgm:cxn modelId="{B679035D-8C22-47DC-836D-54E6D02DBDD1}" type="presParOf" srcId="{E672CFD1-7B8F-4EB1-8F40-452B8DAD716D}" destId="{06385668-FA94-41A0-940E-0C093F12EF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F7844A35-3AB6-4A72-9710-61D00AB4FDA4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D027977F-7746-407F-B5E6-F1035B2FDBB9}" type="parTrans" cxnId="{2E5B3461-DBBD-4E4E-BCC1-9C486EAECA78}">
      <dgm:prSet/>
      <dgm:spPr/>
      <dgm:t>
        <a:bodyPr/>
        <a:lstStyle/>
        <a:p>
          <a:endParaRPr lang="en-GB"/>
        </a:p>
      </dgm:t>
    </dgm:pt>
    <dgm:pt modelId="{53071430-73F8-4ADE-B6FB-0DB7CD8BFD0A}" type="sibTrans" cxnId="{2E5B3461-DBBD-4E4E-BCC1-9C486EAECA78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ED858496-C189-4489-A531-D6F03A019A3F}" type="pres">
      <dgm:prSet presAssocID="{F7844A35-3AB6-4A72-9710-61D00AB4FDA4}" presName="hierRoot1" presStyleCnt="0">
        <dgm:presLayoutVars>
          <dgm:hierBranch val="init"/>
        </dgm:presLayoutVars>
      </dgm:prSet>
      <dgm:spPr/>
    </dgm:pt>
    <dgm:pt modelId="{061A31FE-01B8-450C-B003-E64C958EEC88}" type="pres">
      <dgm:prSet presAssocID="{F7844A35-3AB6-4A72-9710-61D00AB4FDA4}" presName="rootComposite1" presStyleCnt="0"/>
      <dgm:spPr/>
    </dgm:pt>
    <dgm:pt modelId="{C35FC5DB-81E6-4DFE-8821-84E0C139A9A6}" type="pres">
      <dgm:prSet presAssocID="{F7844A35-3AB6-4A72-9710-61D00AB4FDA4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24FD64F-A0C7-4B05-9E18-0EB9756000F1}" type="pres">
      <dgm:prSet presAssocID="{F7844A35-3AB6-4A72-9710-61D00AB4FDA4}" presName="rootConnector1" presStyleLbl="node1" presStyleIdx="0" presStyleCnt="0"/>
      <dgm:spPr/>
      <dgm:t>
        <a:bodyPr/>
        <a:lstStyle/>
        <a:p>
          <a:endParaRPr lang="ro-RO"/>
        </a:p>
      </dgm:t>
    </dgm:pt>
    <dgm:pt modelId="{7820868F-8250-48CE-80A9-C13E06D78869}" type="pres">
      <dgm:prSet presAssocID="{F7844A35-3AB6-4A72-9710-61D00AB4FDA4}" presName="hierChild2" presStyleCnt="0"/>
      <dgm:spPr/>
    </dgm:pt>
    <dgm:pt modelId="{570E39A3-AC44-4771-BE2A-CE9E3B43214E}" type="pres">
      <dgm:prSet presAssocID="{F7844A35-3AB6-4A72-9710-61D00AB4FDA4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2E5B3461-DBBD-4E4E-BCC1-9C486EAECA78}" srcId="{A92BEB5D-7BBB-4F15-83AD-3233CE8ACCA1}" destId="{F7844A35-3AB6-4A72-9710-61D00AB4FDA4}" srcOrd="2" destOrd="0" parTransId="{D027977F-7746-407F-B5E6-F1035B2FDBB9}" sibTransId="{53071430-73F8-4ADE-B6FB-0DB7CD8BFD0A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9E29E48F-0C4D-492E-A57E-42B043B25DF8}" type="presOf" srcId="{F7844A35-3AB6-4A72-9710-61D00AB4FDA4}" destId="{C35FC5DB-81E6-4DFE-8821-84E0C139A9A6}" srcOrd="0" destOrd="0" presId="urn:microsoft.com/office/officeart/2005/8/layout/orgChart1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2D9BBF08-C2AE-4106-95AC-C53D81B88939}" type="presOf" srcId="{F7844A35-3AB6-4A72-9710-61D00AB4FDA4}" destId="{024FD64F-A0C7-4B05-9E18-0EB9756000F1}" srcOrd="1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2F710A2B-19C0-439E-AA7F-48E36A250E68}" type="presParOf" srcId="{931031D8-ACEB-4650-9E25-8497346F75F6}" destId="{ED858496-C189-4489-A531-D6F03A019A3F}" srcOrd="2" destOrd="0" presId="urn:microsoft.com/office/officeart/2005/8/layout/orgChart1"/>
    <dgm:cxn modelId="{33E6E757-C82C-48A4-AD88-E6606FE8D384}" type="presParOf" srcId="{ED858496-C189-4489-A531-D6F03A019A3F}" destId="{061A31FE-01B8-450C-B003-E64C958EEC88}" srcOrd="0" destOrd="0" presId="urn:microsoft.com/office/officeart/2005/8/layout/orgChart1"/>
    <dgm:cxn modelId="{8EA967AA-D60A-42EC-9B97-F20CEDCEB321}" type="presParOf" srcId="{061A31FE-01B8-450C-B003-E64C958EEC88}" destId="{C35FC5DB-81E6-4DFE-8821-84E0C139A9A6}" srcOrd="0" destOrd="0" presId="urn:microsoft.com/office/officeart/2005/8/layout/orgChart1"/>
    <dgm:cxn modelId="{2764650E-404A-4D0E-A35A-B548E7E7B28A}" type="presParOf" srcId="{061A31FE-01B8-450C-B003-E64C958EEC88}" destId="{024FD64F-A0C7-4B05-9E18-0EB9756000F1}" srcOrd="1" destOrd="0" presId="urn:microsoft.com/office/officeart/2005/8/layout/orgChart1"/>
    <dgm:cxn modelId="{20B3DAE8-84B3-4D1B-963D-8D187203217B}" type="presParOf" srcId="{ED858496-C189-4489-A531-D6F03A019A3F}" destId="{7820868F-8250-48CE-80A9-C13E06D78869}" srcOrd="1" destOrd="0" presId="urn:microsoft.com/office/officeart/2005/8/layout/orgChart1"/>
    <dgm:cxn modelId="{766F4A39-3FEC-4A9E-84E3-162719EBF77A}" type="presParOf" srcId="{ED858496-C189-4489-A531-D6F03A019A3F}" destId="{570E39A3-AC44-4771-BE2A-CE9E3B4321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F602828F-D13D-4717-AFFE-140F5F4CA460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94E2A7C3-493A-4121-A8F0-E690192F2920}" type="parTrans" cxnId="{3F37935B-29C6-4721-9A16-9B7A0C28E825}">
      <dgm:prSet/>
      <dgm:spPr/>
      <dgm:t>
        <a:bodyPr/>
        <a:lstStyle/>
        <a:p>
          <a:endParaRPr lang="en-GB"/>
        </a:p>
      </dgm:t>
    </dgm:pt>
    <dgm:pt modelId="{35AC2E71-13B9-428F-9A8C-83DCB1A04328}" type="sibTrans" cxnId="{3F37935B-29C6-4721-9A16-9B7A0C28E825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F29CC11D-04DD-472B-BA9F-D9735EC6C26A}" type="pres">
      <dgm:prSet presAssocID="{F602828F-D13D-4717-AFFE-140F5F4CA460}" presName="hierRoot1" presStyleCnt="0">
        <dgm:presLayoutVars>
          <dgm:hierBranch val="init"/>
        </dgm:presLayoutVars>
      </dgm:prSet>
      <dgm:spPr/>
    </dgm:pt>
    <dgm:pt modelId="{834DDBC3-EF29-44A7-BD21-6ACB9AB2E1E6}" type="pres">
      <dgm:prSet presAssocID="{F602828F-D13D-4717-AFFE-140F5F4CA460}" presName="rootComposite1" presStyleCnt="0"/>
      <dgm:spPr/>
    </dgm:pt>
    <dgm:pt modelId="{55746CFB-8548-4DD1-836D-5E9520247EEB}" type="pres">
      <dgm:prSet presAssocID="{F602828F-D13D-4717-AFFE-140F5F4CA460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DE87A59-AB9F-403A-BCE2-282928FADA2E}" type="pres">
      <dgm:prSet presAssocID="{F602828F-D13D-4717-AFFE-140F5F4CA460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D292EEA-867F-4F6D-BA49-075306B69C68}" type="pres">
      <dgm:prSet presAssocID="{F602828F-D13D-4717-AFFE-140F5F4CA460}" presName="hierChild2" presStyleCnt="0"/>
      <dgm:spPr/>
    </dgm:pt>
    <dgm:pt modelId="{C6AA106C-1B89-4167-8F11-4C8E9B90680E}" type="pres">
      <dgm:prSet presAssocID="{F602828F-D13D-4717-AFFE-140F5F4CA460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D88B6096-D58D-4522-9159-B480CF4097F4}" type="presOf" srcId="{F602828F-D13D-4717-AFFE-140F5F4CA460}" destId="{55746CFB-8548-4DD1-836D-5E9520247EEB}" srcOrd="0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41C80937-719A-4C78-96BE-782F2A3D2319}" type="presOf" srcId="{F602828F-D13D-4717-AFFE-140F5F4CA460}" destId="{6DE87A59-AB9F-403A-BCE2-282928FADA2E}" srcOrd="1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3F37935B-29C6-4721-9A16-9B7A0C28E825}" srcId="{A92BEB5D-7BBB-4F15-83AD-3233CE8ACCA1}" destId="{F602828F-D13D-4717-AFFE-140F5F4CA460}" srcOrd="2" destOrd="0" parTransId="{94E2A7C3-493A-4121-A8F0-E690192F2920}" sibTransId="{35AC2E71-13B9-428F-9A8C-83DCB1A04328}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67025727-6C91-44DC-8C2B-07F87E7997AC}" type="presParOf" srcId="{931031D8-ACEB-4650-9E25-8497346F75F6}" destId="{F29CC11D-04DD-472B-BA9F-D9735EC6C26A}" srcOrd="2" destOrd="0" presId="urn:microsoft.com/office/officeart/2005/8/layout/orgChart1"/>
    <dgm:cxn modelId="{97BF3C81-FA16-4001-91D1-8A8024AAD29B}" type="presParOf" srcId="{F29CC11D-04DD-472B-BA9F-D9735EC6C26A}" destId="{834DDBC3-EF29-44A7-BD21-6ACB9AB2E1E6}" srcOrd="0" destOrd="0" presId="urn:microsoft.com/office/officeart/2005/8/layout/orgChart1"/>
    <dgm:cxn modelId="{CB6E012A-C498-4B59-A316-CB9E3C509EC0}" type="presParOf" srcId="{834DDBC3-EF29-44A7-BD21-6ACB9AB2E1E6}" destId="{55746CFB-8548-4DD1-836D-5E9520247EEB}" srcOrd="0" destOrd="0" presId="urn:microsoft.com/office/officeart/2005/8/layout/orgChart1"/>
    <dgm:cxn modelId="{FFEDACF1-5A78-4D28-94DB-D92344BCAE73}" type="presParOf" srcId="{834DDBC3-EF29-44A7-BD21-6ACB9AB2E1E6}" destId="{6DE87A59-AB9F-403A-BCE2-282928FADA2E}" srcOrd="1" destOrd="0" presId="urn:microsoft.com/office/officeart/2005/8/layout/orgChart1"/>
    <dgm:cxn modelId="{10AB2805-65FF-496B-99D5-6C21909DB7BC}" type="presParOf" srcId="{F29CC11D-04DD-472B-BA9F-D9735EC6C26A}" destId="{CD292EEA-867F-4F6D-BA49-075306B69C68}" srcOrd="1" destOrd="0" presId="urn:microsoft.com/office/officeart/2005/8/layout/orgChart1"/>
    <dgm:cxn modelId="{23ACEB7D-E68A-4E8A-9D48-A876A1138E2A}" type="presParOf" srcId="{F29CC11D-04DD-472B-BA9F-D9735EC6C26A}" destId="{C6AA106C-1B89-4167-8F11-4C8E9B9068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AB962B2C-197A-4237-985F-3DAFA624CBE6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379BCDAC-D34B-41B4-924B-39E4F7FC16C0}" type="parTrans" cxnId="{A79696C1-B6B3-4A01-8FFB-217A4981BC90}">
      <dgm:prSet/>
      <dgm:spPr/>
      <dgm:t>
        <a:bodyPr/>
        <a:lstStyle/>
        <a:p>
          <a:endParaRPr lang="en-GB"/>
        </a:p>
      </dgm:t>
    </dgm:pt>
    <dgm:pt modelId="{4E21E52B-C9D2-4D72-B16F-0DFCCDF6432F}" type="sibTrans" cxnId="{A79696C1-B6B3-4A01-8FFB-217A4981BC90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30C052A2-3C2A-452A-8463-2A13F3FFDED9}" type="pres">
      <dgm:prSet presAssocID="{AB962B2C-197A-4237-985F-3DAFA624CBE6}" presName="hierRoot1" presStyleCnt="0">
        <dgm:presLayoutVars>
          <dgm:hierBranch val="init"/>
        </dgm:presLayoutVars>
      </dgm:prSet>
      <dgm:spPr/>
    </dgm:pt>
    <dgm:pt modelId="{F7491E83-D518-4FA5-B120-A1FBEA6984FF}" type="pres">
      <dgm:prSet presAssocID="{AB962B2C-197A-4237-985F-3DAFA624CBE6}" presName="rootComposite1" presStyleCnt="0"/>
      <dgm:spPr/>
    </dgm:pt>
    <dgm:pt modelId="{B6010EB2-E4C2-4241-86C8-D962A63222F9}" type="pres">
      <dgm:prSet presAssocID="{AB962B2C-197A-4237-985F-3DAFA624CBE6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DC654BF-28C3-46E7-A014-EF09E5442CFC}" type="pres">
      <dgm:prSet presAssocID="{AB962B2C-197A-4237-985F-3DAFA624CBE6}" presName="rootConnector1" presStyleLbl="node1" presStyleIdx="0" presStyleCnt="0"/>
      <dgm:spPr/>
      <dgm:t>
        <a:bodyPr/>
        <a:lstStyle/>
        <a:p>
          <a:endParaRPr lang="ro-RO"/>
        </a:p>
      </dgm:t>
    </dgm:pt>
    <dgm:pt modelId="{091C6C83-D24C-45EF-90E9-77739FA4D441}" type="pres">
      <dgm:prSet presAssocID="{AB962B2C-197A-4237-985F-3DAFA624CBE6}" presName="hierChild2" presStyleCnt="0"/>
      <dgm:spPr/>
    </dgm:pt>
    <dgm:pt modelId="{2CE0E713-FB57-4EF9-B115-C370531C37A9}" type="pres">
      <dgm:prSet presAssocID="{AB962B2C-197A-4237-985F-3DAFA624CBE6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A16718AC-4D8E-4442-8B59-3C8E8795EC27}" type="presOf" srcId="{AB962B2C-197A-4237-985F-3DAFA624CBE6}" destId="{B6010EB2-E4C2-4241-86C8-D962A63222F9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CA3E1F-6BF7-462C-B1DD-2A192E270A7F}" type="presOf" srcId="{AB962B2C-197A-4237-985F-3DAFA624CBE6}" destId="{6DC654BF-28C3-46E7-A014-EF09E5442CFC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A79696C1-B6B3-4A01-8FFB-217A4981BC90}" srcId="{A92BEB5D-7BBB-4F15-83AD-3233CE8ACCA1}" destId="{AB962B2C-197A-4237-985F-3DAFA624CBE6}" srcOrd="2" destOrd="0" parTransId="{379BCDAC-D34B-41B4-924B-39E4F7FC16C0}" sibTransId="{4E21E52B-C9D2-4D72-B16F-0DFCCDF6432F}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CC54226B-1FF5-4271-9047-6E2671039C18}" type="presParOf" srcId="{931031D8-ACEB-4650-9E25-8497346F75F6}" destId="{30C052A2-3C2A-452A-8463-2A13F3FFDED9}" srcOrd="2" destOrd="0" presId="urn:microsoft.com/office/officeart/2005/8/layout/orgChart1"/>
    <dgm:cxn modelId="{F932774F-D1E9-42B8-A83C-BE85AC8900ED}" type="presParOf" srcId="{30C052A2-3C2A-452A-8463-2A13F3FFDED9}" destId="{F7491E83-D518-4FA5-B120-A1FBEA6984FF}" srcOrd="0" destOrd="0" presId="urn:microsoft.com/office/officeart/2005/8/layout/orgChart1"/>
    <dgm:cxn modelId="{95C88A51-0D3C-429E-B563-39ABD5C01E22}" type="presParOf" srcId="{F7491E83-D518-4FA5-B120-A1FBEA6984FF}" destId="{B6010EB2-E4C2-4241-86C8-D962A63222F9}" srcOrd="0" destOrd="0" presId="urn:microsoft.com/office/officeart/2005/8/layout/orgChart1"/>
    <dgm:cxn modelId="{267E6AC0-108B-4F90-8E0C-6E01CC7881B4}" type="presParOf" srcId="{F7491E83-D518-4FA5-B120-A1FBEA6984FF}" destId="{6DC654BF-28C3-46E7-A014-EF09E5442CFC}" srcOrd="1" destOrd="0" presId="urn:microsoft.com/office/officeart/2005/8/layout/orgChart1"/>
    <dgm:cxn modelId="{3F5E8F5E-1946-4A09-B1A4-529718DFEBC5}" type="presParOf" srcId="{30C052A2-3C2A-452A-8463-2A13F3FFDED9}" destId="{091C6C83-D24C-45EF-90E9-77739FA4D441}" srcOrd="1" destOrd="0" presId="urn:microsoft.com/office/officeart/2005/8/layout/orgChart1"/>
    <dgm:cxn modelId="{4999A273-AC62-4BF5-8F15-A5788C197FBC}" type="presParOf" srcId="{30C052A2-3C2A-452A-8463-2A13F3FFDED9}" destId="{2CE0E713-FB57-4EF9-B115-C370531C37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CB50A923-8F5F-4A2F-8927-F0160678AC59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1ABA224C-BFE9-4522-9655-58D7CEACC7F0}" type="parTrans" cxnId="{C4CFDCA0-065F-4CD1-BC06-58F334F58E35}">
      <dgm:prSet/>
      <dgm:spPr/>
      <dgm:t>
        <a:bodyPr/>
        <a:lstStyle/>
        <a:p>
          <a:endParaRPr lang="en-GB"/>
        </a:p>
      </dgm:t>
    </dgm:pt>
    <dgm:pt modelId="{A7C2FEB3-6EA8-4DA2-80A3-5A1796F9C1E9}" type="sibTrans" cxnId="{C4CFDCA0-065F-4CD1-BC06-58F334F58E35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258BCAD8-0432-4214-869C-D1A642C7C9C3}" type="pres">
      <dgm:prSet presAssocID="{CB50A923-8F5F-4A2F-8927-F0160678AC59}" presName="hierRoot1" presStyleCnt="0">
        <dgm:presLayoutVars>
          <dgm:hierBranch val="init"/>
        </dgm:presLayoutVars>
      </dgm:prSet>
      <dgm:spPr/>
    </dgm:pt>
    <dgm:pt modelId="{E7F89A07-73EA-4E12-814A-B1C523B1FE8D}" type="pres">
      <dgm:prSet presAssocID="{CB50A923-8F5F-4A2F-8927-F0160678AC59}" presName="rootComposite1" presStyleCnt="0"/>
      <dgm:spPr/>
    </dgm:pt>
    <dgm:pt modelId="{3B14A363-4CA1-42B3-87B9-F9277C57BBAF}" type="pres">
      <dgm:prSet presAssocID="{CB50A923-8F5F-4A2F-8927-F0160678AC59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AB144DA4-0C8E-4D79-BA3A-22433A270161}" type="pres">
      <dgm:prSet presAssocID="{CB50A923-8F5F-4A2F-8927-F0160678AC59}" presName="rootConnector1" presStyleLbl="node1" presStyleIdx="0" presStyleCnt="0"/>
      <dgm:spPr/>
      <dgm:t>
        <a:bodyPr/>
        <a:lstStyle/>
        <a:p>
          <a:endParaRPr lang="ro-RO"/>
        </a:p>
      </dgm:t>
    </dgm:pt>
    <dgm:pt modelId="{1987CC1C-C0A4-4BE1-9D6E-7CA2AED825AB}" type="pres">
      <dgm:prSet presAssocID="{CB50A923-8F5F-4A2F-8927-F0160678AC59}" presName="hierChild2" presStyleCnt="0"/>
      <dgm:spPr/>
    </dgm:pt>
    <dgm:pt modelId="{190D2ACF-F2D3-4AB3-BB8A-172F93F5C25A}" type="pres">
      <dgm:prSet presAssocID="{CB50A923-8F5F-4A2F-8927-F0160678AC59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4CFDCA0-065F-4CD1-BC06-58F334F58E35}" srcId="{A92BEB5D-7BBB-4F15-83AD-3233CE8ACCA1}" destId="{CB50A923-8F5F-4A2F-8927-F0160678AC59}" srcOrd="2" destOrd="0" parTransId="{1ABA224C-BFE9-4522-9655-58D7CEACC7F0}" sibTransId="{A7C2FEB3-6EA8-4DA2-80A3-5A1796F9C1E9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7CBD9DFA-75FD-4AAD-8C5A-E0B2A1F42D1E}" type="presOf" srcId="{CB50A923-8F5F-4A2F-8927-F0160678AC59}" destId="{AB144DA4-0C8E-4D79-BA3A-22433A270161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CD0EC8C3-E580-4E59-A68B-E7E4EDB05801}" type="presOf" srcId="{CB50A923-8F5F-4A2F-8927-F0160678AC59}" destId="{3B14A363-4CA1-42B3-87B9-F9277C57BBAF}" srcOrd="0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E06D3ABD-7894-4301-87B7-9B033B010BF6}" type="presParOf" srcId="{931031D8-ACEB-4650-9E25-8497346F75F6}" destId="{258BCAD8-0432-4214-869C-D1A642C7C9C3}" srcOrd="2" destOrd="0" presId="urn:microsoft.com/office/officeart/2005/8/layout/orgChart1"/>
    <dgm:cxn modelId="{2E5E6C8E-B3AC-4144-AEF5-75985147FA5D}" type="presParOf" srcId="{258BCAD8-0432-4214-869C-D1A642C7C9C3}" destId="{E7F89A07-73EA-4E12-814A-B1C523B1FE8D}" srcOrd="0" destOrd="0" presId="urn:microsoft.com/office/officeart/2005/8/layout/orgChart1"/>
    <dgm:cxn modelId="{5DA1771B-6117-4A82-B4EA-946F1669B901}" type="presParOf" srcId="{E7F89A07-73EA-4E12-814A-B1C523B1FE8D}" destId="{3B14A363-4CA1-42B3-87B9-F9277C57BBAF}" srcOrd="0" destOrd="0" presId="urn:microsoft.com/office/officeart/2005/8/layout/orgChart1"/>
    <dgm:cxn modelId="{E8AF5671-9D45-4C2D-BFB4-668163524BFA}" type="presParOf" srcId="{E7F89A07-73EA-4E12-814A-B1C523B1FE8D}" destId="{AB144DA4-0C8E-4D79-BA3A-22433A270161}" srcOrd="1" destOrd="0" presId="urn:microsoft.com/office/officeart/2005/8/layout/orgChart1"/>
    <dgm:cxn modelId="{59FBA68E-B2DF-483D-9FAF-F3D954DC6D3F}" type="presParOf" srcId="{258BCAD8-0432-4214-869C-D1A642C7C9C3}" destId="{1987CC1C-C0A4-4BE1-9D6E-7CA2AED825AB}" srcOrd="1" destOrd="0" presId="urn:microsoft.com/office/officeart/2005/8/layout/orgChart1"/>
    <dgm:cxn modelId="{E691CE35-246C-4026-9699-27EDF1FDC0F4}" type="presParOf" srcId="{258BCAD8-0432-4214-869C-D1A642C7C9C3}" destId="{190D2ACF-F2D3-4AB3-BB8A-172F93F5C2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8A0DCB2-D420-497B-A631-6E6AD773475F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A9ED44FC-E58E-4268-9E2E-081510386F80}" type="parTrans" cxnId="{7AC7E9DE-8D00-4719-B49F-CEFD1E288CA0}">
      <dgm:prSet/>
      <dgm:spPr/>
      <dgm:t>
        <a:bodyPr/>
        <a:lstStyle/>
        <a:p>
          <a:endParaRPr lang="en-GB"/>
        </a:p>
      </dgm:t>
    </dgm:pt>
    <dgm:pt modelId="{A9B760BC-4BBF-45C9-ADAF-90EDAA345E19}" type="sibTrans" cxnId="{7AC7E9DE-8D00-4719-B49F-CEFD1E288CA0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2B3E9745-1292-409B-9696-EDF86225CDB2}" type="pres">
      <dgm:prSet presAssocID="{38A0DCB2-D420-497B-A631-6E6AD773475F}" presName="hierRoot1" presStyleCnt="0">
        <dgm:presLayoutVars>
          <dgm:hierBranch val="init"/>
        </dgm:presLayoutVars>
      </dgm:prSet>
      <dgm:spPr/>
    </dgm:pt>
    <dgm:pt modelId="{2A84A4D4-4965-4763-8D9D-E69297588607}" type="pres">
      <dgm:prSet presAssocID="{38A0DCB2-D420-497B-A631-6E6AD773475F}" presName="rootComposite1" presStyleCnt="0"/>
      <dgm:spPr/>
    </dgm:pt>
    <dgm:pt modelId="{67CEB93A-BD75-470E-82BE-9878B3D2B729}" type="pres">
      <dgm:prSet presAssocID="{38A0DCB2-D420-497B-A631-6E6AD773475F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C0143181-682D-4AE7-82FB-30DCEE12AB26}" type="pres">
      <dgm:prSet presAssocID="{38A0DCB2-D420-497B-A631-6E6AD773475F}" presName="rootConnector1" presStyleLbl="node1" presStyleIdx="0" presStyleCnt="0"/>
      <dgm:spPr/>
      <dgm:t>
        <a:bodyPr/>
        <a:lstStyle/>
        <a:p>
          <a:endParaRPr lang="ro-RO"/>
        </a:p>
      </dgm:t>
    </dgm:pt>
    <dgm:pt modelId="{AC472DC4-FF03-4280-B3FE-5EF0D8B4E500}" type="pres">
      <dgm:prSet presAssocID="{38A0DCB2-D420-497B-A631-6E6AD773475F}" presName="hierChild2" presStyleCnt="0"/>
      <dgm:spPr/>
    </dgm:pt>
    <dgm:pt modelId="{33EA6890-4968-40F4-B2FB-A0C0859566F6}" type="pres">
      <dgm:prSet presAssocID="{38A0DCB2-D420-497B-A631-6E6AD773475F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F43DC4F9-BDC8-417E-A099-4E91A831AFEE}" type="presOf" srcId="{38A0DCB2-D420-497B-A631-6E6AD773475F}" destId="{C0143181-682D-4AE7-82FB-30DCEE12AB26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D97BBE46-E9C5-4114-B130-FA4746FE07EB}" type="presOf" srcId="{38A0DCB2-D420-497B-A631-6E6AD773475F}" destId="{67CEB93A-BD75-470E-82BE-9878B3D2B729}" srcOrd="0" destOrd="0" presId="urn:microsoft.com/office/officeart/2005/8/layout/orgChart1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7AC7E9DE-8D00-4719-B49F-CEFD1E288CA0}" srcId="{A92BEB5D-7BBB-4F15-83AD-3233CE8ACCA1}" destId="{38A0DCB2-D420-497B-A631-6E6AD773475F}" srcOrd="2" destOrd="0" parTransId="{A9ED44FC-E58E-4268-9E2E-081510386F80}" sibTransId="{A9B760BC-4BBF-45C9-ADAF-90EDAA345E19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1DCB655C-5081-4090-B4BD-CDE841587EBA}" type="presParOf" srcId="{931031D8-ACEB-4650-9E25-8497346F75F6}" destId="{2B3E9745-1292-409B-9696-EDF86225CDB2}" srcOrd="2" destOrd="0" presId="urn:microsoft.com/office/officeart/2005/8/layout/orgChart1"/>
    <dgm:cxn modelId="{606E83C0-0A78-4EA9-BF93-285497CD3810}" type="presParOf" srcId="{2B3E9745-1292-409B-9696-EDF86225CDB2}" destId="{2A84A4D4-4965-4763-8D9D-E69297588607}" srcOrd="0" destOrd="0" presId="urn:microsoft.com/office/officeart/2005/8/layout/orgChart1"/>
    <dgm:cxn modelId="{EF64D2AD-599F-468E-BD59-79F54AEB1EFF}" type="presParOf" srcId="{2A84A4D4-4965-4763-8D9D-E69297588607}" destId="{67CEB93A-BD75-470E-82BE-9878B3D2B729}" srcOrd="0" destOrd="0" presId="urn:microsoft.com/office/officeart/2005/8/layout/orgChart1"/>
    <dgm:cxn modelId="{61005988-F8B8-469C-913C-F958C95A7289}" type="presParOf" srcId="{2A84A4D4-4965-4763-8D9D-E69297588607}" destId="{C0143181-682D-4AE7-82FB-30DCEE12AB26}" srcOrd="1" destOrd="0" presId="urn:microsoft.com/office/officeart/2005/8/layout/orgChart1"/>
    <dgm:cxn modelId="{2ADBCB96-C8A0-4F08-85DD-8B0655CFEDED}" type="presParOf" srcId="{2B3E9745-1292-409B-9696-EDF86225CDB2}" destId="{AC472DC4-FF03-4280-B3FE-5EF0D8B4E500}" srcOrd="1" destOrd="0" presId="urn:microsoft.com/office/officeart/2005/8/layout/orgChart1"/>
    <dgm:cxn modelId="{ADBC288D-D639-44A3-A2FE-7A1405E42ADB}" type="presParOf" srcId="{2B3E9745-1292-409B-9696-EDF86225CDB2}" destId="{33EA6890-4968-40F4-B2FB-A0C0859566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15BA6EF-00EE-43F3-BE73-B38E85E3F1EF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6A444EEB-B751-402C-860A-5D802F189FF1}" type="parTrans" cxnId="{77F88B23-2F57-4D13-99EE-CA250FC3944A}">
      <dgm:prSet/>
      <dgm:spPr/>
      <dgm:t>
        <a:bodyPr/>
        <a:lstStyle/>
        <a:p>
          <a:endParaRPr lang="en-GB"/>
        </a:p>
      </dgm:t>
    </dgm:pt>
    <dgm:pt modelId="{A5AD65A5-96D0-434A-9890-D73F47DF2A9A}" type="sibTrans" cxnId="{77F88B23-2F57-4D13-99EE-CA250FC3944A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623E1D8D-1989-4974-8F4B-B9EE1F930FC9}" type="pres">
      <dgm:prSet presAssocID="{915BA6EF-00EE-43F3-BE73-B38E85E3F1EF}" presName="hierRoot1" presStyleCnt="0">
        <dgm:presLayoutVars>
          <dgm:hierBranch val="init"/>
        </dgm:presLayoutVars>
      </dgm:prSet>
      <dgm:spPr/>
    </dgm:pt>
    <dgm:pt modelId="{A19DDA15-7FE1-4169-9FDC-70F65E5392A6}" type="pres">
      <dgm:prSet presAssocID="{915BA6EF-00EE-43F3-BE73-B38E85E3F1EF}" presName="rootComposite1" presStyleCnt="0"/>
      <dgm:spPr/>
    </dgm:pt>
    <dgm:pt modelId="{9AAA585E-3B6B-431F-9F76-D0C6549EE325}" type="pres">
      <dgm:prSet presAssocID="{915BA6EF-00EE-43F3-BE73-B38E85E3F1EF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0FF5DDE-1ED5-4CF1-94F6-7E1D91A423DD}" type="pres">
      <dgm:prSet presAssocID="{915BA6EF-00EE-43F3-BE73-B38E85E3F1EF}" presName="rootConnector1" presStyleLbl="node1" presStyleIdx="0" presStyleCnt="0"/>
      <dgm:spPr/>
      <dgm:t>
        <a:bodyPr/>
        <a:lstStyle/>
        <a:p>
          <a:endParaRPr lang="ro-RO"/>
        </a:p>
      </dgm:t>
    </dgm:pt>
    <dgm:pt modelId="{926DBC30-8B62-4D12-AABC-D8C4A7A0FE66}" type="pres">
      <dgm:prSet presAssocID="{915BA6EF-00EE-43F3-BE73-B38E85E3F1EF}" presName="hierChild2" presStyleCnt="0"/>
      <dgm:spPr/>
    </dgm:pt>
    <dgm:pt modelId="{898D0E58-058B-4A9E-8514-03E0889236D8}" type="pres">
      <dgm:prSet presAssocID="{915BA6EF-00EE-43F3-BE73-B38E85E3F1EF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41033948-5F66-4C70-B216-85DDBF23AD68}" type="presOf" srcId="{915BA6EF-00EE-43F3-BE73-B38E85E3F1EF}" destId="{00FF5DDE-1ED5-4CF1-94F6-7E1D91A423DD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77F88B23-2F57-4D13-99EE-CA250FC3944A}" srcId="{A92BEB5D-7BBB-4F15-83AD-3233CE8ACCA1}" destId="{915BA6EF-00EE-43F3-BE73-B38E85E3F1EF}" srcOrd="2" destOrd="0" parTransId="{6A444EEB-B751-402C-860A-5D802F189FF1}" sibTransId="{A5AD65A5-96D0-434A-9890-D73F47DF2A9A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AC14114B-97BF-4B74-A25F-500E3C91B005}" type="presOf" srcId="{915BA6EF-00EE-43F3-BE73-B38E85E3F1EF}" destId="{9AAA585E-3B6B-431F-9F76-D0C6549EE325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E2021746-079C-4433-9326-76AEE7BBFD23}" type="presParOf" srcId="{931031D8-ACEB-4650-9E25-8497346F75F6}" destId="{623E1D8D-1989-4974-8F4B-B9EE1F930FC9}" srcOrd="2" destOrd="0" presId="urn:microsoft.com/office/officeart/2005/8/layout/orgChart1"/>
    <dgm:cxn modelId="{4A0230C0-C7E7-46C5-AF99-E1BA5322F607}" type="presParOf" srcId="{623E1D8D-1989-4974-8F4B-B9EE1F930FC9}" destId="{A19DDA15-7FE1-4169-9FDC-70F65E5392A6}" srcOrd="0" destOrd="0" presId="urn:microsoft.com/office/officeart/2005/8/layout/orgChart1"/>
    <dgm:cxn modelId="{5D42C10F-BCE8-43C7-A4E1-723CE2D3B38B}" type="presParOf" srcId="{A19DDA15-7FE1-4169-9FDC-70F65E5392A6}" destId="{9AAA585E-3B6B-431F-9F76-D0C6549EE325}" srcOrd="0" destOrd="0" presId="urn:microsoft.com/office/officeart/2005/8/layout/orgChart1"/>
    <dgm:cxn modelId="{CC23E226-AD76-48C4-8028-D81871BA9FD0}" type="presParOf" srcId="{A19DDA15-7FE1-4169-9FDC-70F65E5392A6}" destId="{00FF5DDE-1ED5-4CF1-94F6-7E1D91A423DD}" srcOrd="1" destOrd="0" presId="urn:microsoft.com/office/officeart/2005/8/layout/orgChart1"/>
    <dgm:cxn modelId="{8F8A49C0-AFB1-4DF2-A525-50406DB6CE62}" type="presParOf" srcId="{623E1D8D-1989-4974-8F4B-B9EE1F930FC9}" destId="{926DBC30-8B62-4D12-AABC-D8C4A7A0FE66}" srcOrd="1" destOrd="0" presId="urn:microsoft.com/office/officeart/2005/8/layout/orgChart1"/>
    <dgm:cxn modelId="{D788CE85-FA41-4C83-BC96-9BC0D25BD22B}" type="presParOf" srcId="{623E1D8D-1989-4974-8F4B-B9EE1F930FC9}" destId="{898D0E58-058B-4A9E-8514-03E0889236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20711E73-0177-49F2-BF17-F5D33BDB88B2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7FCD8AF1-8145-4335-8F6C-18879F9D3EF3}" type="parTrans" cxnId="{D2ADAEA1-4B54-4B93-85C4-2600EB31AADC}">
      <dgm:prSet/>
      <dgm:spPr/>
      <dgm:t>
        <a:bodyPr/>
        <a:lstStyle/>
        <a:p>
          <a:endParaRPr lang="en-GB"/>
        </a:p>
      </dgm:t>
    </dgm:pt>
    <dgm:pt modelId="{C99EBD71-3A18-4BCC-B853-A49800A08EAC}" type="sibTrans" cxnId="{D2ADAEA1-4B54-4B93-85C4-2600EB31AADC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15BA25A0-06F4-4483-B944-80A837E6321A}" type="pres">
      <dgm:prSet presAssocID="{20711E73-0177-49F2-BF17-F5D33BDB88B2}" presName="hierRoot1" presStyleCnt="0">
        <dgm:presLayoutVars>
          <dgm:hierBranch val="init"/>
        </dgm:presLayoutVars>
      </dgm:prSet>
      <dgm:spPr/>
    </dgm:pt>
    <dgm:pt modelId="{BF753920-9820-4BA4-9DB1-74E37CF2BDF6}" type="pres">
      <dgm:prSet presAssocID="{20711E73-0177-49F2-BF17-F5D33BDB88B2}" presName="rootComposite1" presStyleCnt="0"/>
      <dgm:spPr/>
    </dgm:pt>
    <dgm:pt modelId="{5A0140AE-85A4-44F1-81C4-C8CB81361CDB}" type="pres">
      <dgm:prSet presAssocID="{20711E73-0177-49F2-BF17-F5D33BDB88B2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A8255AEF-B4B3-4E34-BD88-AC5E704EEFF4}" type="pres">
      <dgm:prSet presAssocID="{20711E73-0177-49F2-BF17-F5D33BDB88B2}" presName="rootConnector1" presStyleLbl="node1" presStyleIdx="0" presStyleCnt="0"/>
      <dgm:spPr/>
      <dgm:t>
        <a:bodyPr/>
        <a:lstStyle/>
        <a:p>
          <a:endParaRPr lang="ro-RO"/>
        </a:p>
      </dgm:t>
    </dgm:pt>
    <dgm:pt modelId="{DED160C2-4ABC-4924-857E-7348C9641719}" type="pres">
      <dgm:prSet presAssocID="{20711E73-0177-49F2-BF17-F5D33BDB88B2}" presName="hierChild2" presStyleCnt="0"/>
      <dgm:spPr/>
    </dgm:pt>
    <dgm:pt modelId="{5EDD45E1-3D19-4511-9611-7F2F59E747C3}" type="pres">
      <dgm:prSet presAssocID="{20711E73-0177-49F2-BF17-F5D33BDB88B2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C1865E62-E008-4519-B801-6185E9C6DCFB}" type="presOf" srcId="{20711E73-0177-49F2-BF17-F5D33BDB88B2}" destId="{A8255AEF-B4B3-4E34-BD88-AC5E704EEFF4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D2ADAEA1-4B54-4B93-85C4-2600EB31AADC}" srcId="{A92BEB5D-7BBB-4F15-83AD-3233CE8ACCA1}" destId="{20711E73-0177-49F2-BF17-F5D33BDB88B2}" srcOrd="2" destOrd="0" parTransId="{7FCD8AF1-8145-4335-8F6C-18879F9D3EF3}" sibTransId="{C99EBD71-3A18-4BCC-B853-A49800A08EAC}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104476D0-1EA7-45F2-A7ED-CC6A4420EDD0}" type="presOf" srcId="{20711E73-0177-49F2-BF17-F5D33BDB88B2}" destId="{5A0140AE-85A4-44F1-81C4-C8CB81361CDB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8A505C8F-6A4C-41FD-8B37-E9D0D0AB2842}" type="presParOf" srcId="{931031D8-ACEB-4650-9E25-8497346F75F6}" destId="{15BA25A0-06F4-4483-B944-80A837E6321A}" srcOrd="2" destOrd="0" presId="urn:microsoft.com/office/officeart/2005/8/layout/orgChart1"/>
    <dgm:cxn modelId="{7F744EB1-4673-4A41-A5E9-FCF0B562B685}" type="presParOf" srcId="{15BA25A0-06F4-4483-B944-80A837E6321A}" destId="{BF753920-9820-4BA4-9DB1-74E37CF2BDF6}" srcOrd="0" destOrd="0" presId="urn:microsoft.com/office/officeart/2005/8/layout/orgChart1"/>
    <dgm:cxn modelId="{CF6494AE-D95D-4DA7-8E9D-1FD24F2BA18A}" type="presParOf" srcId="{BF753920-9820-4BA4-9DB1-74E37CF2BDF6}" destId="{5A0140AE-85A4-44F1-81C4-C8CB81361CDB}" srcOrd="0" destOrd="0" presId="urn:microsoft.com/office/officeart/2005/8/layout/orgChart1"/>
    <dgm:cxn modelId="{83F73D73-8AD7-4432-8CE7-37810465400D}" type="presParOf" srcId="{BF753920-9820-4BA4-9DB1-74E37CF2BDF6}" destId="{A8255AEF-B4B3-4E34-BD88-AC5E704EEFF4}" srcOrd="1" destOrd="0" presId="urn:microsoft.com/office/officeart/2005/8/layout/orgChart1"/>
    <dgm:cxn modelId="{DC43B6C3-1EF4-4249-A7A7-7ADB5C12B428}" type="presParOf" srcId="{15BA25A0-06F4-4483-B944-80A837E6321A}" destId="{DED160C2-4ABC-4924-857E-7348C9641719}" srcOrd="1" destOrd="0" presId="urn:microsoft.com/office/officeart/2005/8/layout/orgChart1"/>
    <dgm:cxn modelId="{29709256-0B83-4CD6-B864-658C99588DCB}" type="presParOf" srcId="{15BA25A0-06F4-4483-B944-80A837E6321A}" destId="{5EDD45E1-3D19-4511-9611-7F2F59E747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8ACD06C5-A6B6-42FF-8BEF-7171608D07AA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FE23900D-E727-4BB9-B8A0-D41DAE8A8087}" type="parTrans" cxnId="{707E8A89-777F-427B-A246-B593576ED237}">
      <dgm:prSet/>
      <dgm:spPr/>
      <dgm:t>
        <a:bodyPr/>
        <a:lstStyle/>
        <a:p>
          <a:endParaRPr lang="en-GB"/>
        </a:p>
      </dgm:t>
    </dgm:pt>
    <dgm:pt modelId="{F6A84E00-F049-4B38-AEE7-EEFACE8A8A29}" type="sibTrans" cxnId="{707E8A89-777F-427B-A246-B593576ED237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82D843F3-BE0A-4B49-9637-E8E193A09BC7}" type="pres">
      <dgm:prSet presAssocID="{8ACD06C5-A6B6-42FF-8BEF-7171608D07AA}" presName="hierRoot1" presStyleCnt="0">
        <dgm:presLayoutVars>
          <dgm:hierBranch val="init"/>
        </dgm:presLayoutVars>
      </dgm:prSet>
      <dgm:spPr/>
    </dgm:pt>
    <dgm:pt modelId="{3BAF7D7A-997D-48D6-BC04-AEF1C3A6AE03}" type="pres">
      <dgm:prSet presAssocID="{8ACD06C5-A6B6-42FF-8BEF-7171608D07AA}" presName="rootComposite1" presStyleCnt="0"/>
      <dgm:spPr/>
    </dgm:pt>
    <dgm:pt modelId="{C2B79865-F4B8-400B-A403-785E0F37F49D}" type="pres">
      <dgm:prSet presAssocID="{8ACD06C5-A6B6-42FF-8BEF-7171608D07AA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8576FA7-82EC-4E7F-9E93-195602074C24}" type="pres">
      <dgm:prSet presAssocID="{8ACD06C5-A6B6-42FF-8BEF-7171608D07AA}" presName="rootConnector1" presStyleLbl="node1" presStyleIdx="0" presStyleCnt="0"/>
      <dgm:spPr/>
      <dgm:t>
        <a:bodyPr/>
        <a:lstStyle/>
        <a:p>
          <a:endParaRPr lang="ro-RO"/>
        </a:p>
      </dgm:t>
    </dgm:pt>
    <dgm:pt modelId="{33B14C66-E9A1-4480-99F4-D9EAD6382FF2}" type="pres">
      <dgm:prSet presAssocID="{8ACD06C5-A6B6-42FF-8BEF-7171608D07AA}" presName="hierChild2" presStyleCnt="0"/>
      <dgm:spPr/>
    </dgm:pt>
    <dgm:pt modelId="{3D8D80B6-50FE-493B-AD92-31A0D08391BB}" type="pres">
      <dgm:prSet presAssocID="{8ACD06C5-A6B6-42FF-8BEF-7171608D07AA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46576D45-F804-4DC8-ADFD-29F7DECC45CC}" type="presOf" srcId="{8ACD06C5-A6B6-42FF-8BEF-7171608D07AA}" destId="{C2B79865-F4B8-400B-A403-785E0F37F49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1D71C37B-5358-4AA8-84E7-4616EE255E46}" type="presOf" srcId="{8ACD06C5-A6B6-42FF-8BEF-7171608D07AA}" destId="{D8576FA7-82EC-4E7F-9E93-195602074C24}" srcOrd="1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707E8A89-777F-427B-A246-B593576ED237}" srcId="{A92BEB5D-7BBB-4F15-83AD-3233CE8ACCA1}" destId="{8ACD06C5-A6B6-42FF-8BEF-7171608D07AA}" srcOrd="2" destOrd="0" parTransId="{FE23900D-E727-4BB9-B8A0-D41DAE8A8087}" sibTransId="{F6A84E00-F049-4B38-AEE7-EEFACE8A8A29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E8A71925-8724-498A-B842-F4D3D6DCEEF8}" type="presParOf" srcId="{931031D8-ACEB-4650-9E25-8497346F75F6}" destId="{82D843F3-BE0A-4B49-9637-E8E193A09BC7}" srcOrd="2" destOrd="0" presId="urn:microsoft.com/office/officeart/2005/8/layout/orgChart1"/>
    <dgm:cxn modelId="{E20B5ED4-4877-4D8F-B794-B45ED888160F}" type="presParOf" srcId="{82D843F3-BE0A-4B49-9637-E8E193A09BC7}" destId="{3BAF7D7A-997D-48D6-BC04-AEF1C3A6AE03}" srcOrd="0" destOrd="0" presId="urn:microsoft.com/office/officeart/2005/8/layout/orgChart1"/>
    <dgm:cxn modelId="{884783A4-F7A5-40DB-82FD-D4EC340EB5B3}" type="presParOf" srcId="{3BAF7D7A-997D-48D6-BC04-AEF1C3A6AE03}" destId="{C2B79865-F4B8-400B-A403-785E0F37F49D}" srcOrd="0" destOrd="0" presId="urn:microsoft.com/office/officeart/2005/8/layout/orgChart1"/>
    <dgm:cxn modelId="{56F2558C-D35D-498A-88F0-C7E383ACB929}" type="presParOf" srcId="{3BAF7D7A-997D-48D6-BC04-AEF1C3A6AE03}" destId="{D8576FA7-82EC-4E7F-9E93-195602074C24}" srcOrd="1" destOrd="0" presId="urn:microsoft.com/office/officeart/2005/8/layout/orgChart1"/>
    <dgm:cxn modelId="{14D07897-3065-4018-ABD5-71BFE125646F}" type="presParOf" srcId="{82D843F3-BE0A-4B49-9637-E8E193A09BC7}" destId="{33B14C66-E9A1-4480-99F4-D9EAD6382FF2}" srcOrd="1" destOrd="0" presId="urn:microsoft.com/office/officeart/2005/8/layout/orgChart1"/>
    <dgm:cxn modelId="{A70C9824-6A3D-4DFD-A315-025308E1342F}" type="presParOf" srcId="{82D843F3-BE0A-4B49-9637-E8E193A09BC7}" destId="{3D8D80B6-50FE-493B-AD92-31A0D08391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/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07EAEF2E-5BA1-49D3-BE9C-2BC58806A407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87833757-9B0E-40EB-A484-EE3D8A3C7272}" type="parTrans" cxnId="{52417F2A-BC93-40FC-883A-536D0627A62A}">
      <dgm:prSet/>
      <dgm:spPr/>
      <dgm:t>
        <a:bodyPr/>
        <a:lstStyle/>
        <a:p>
          <a:endParaRPr lang="en-GB"/>
        </a:p>
      </dgm:t>
    </dgm:pt>
    <dgm:pt modelId="{E39962EA-4B29-4F97-9F01-5B31BE055B35}" type="sibTrans" cxnId="{52417F2A-BC93-40FC-883A-536D0627A62A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52A4A578-6C7C-4DBE-A3E4-C618FA0F06EF}" type="pres">
      <dgm:prSet presAssocID="{07EAEF2E-5BA1-49D3-BE9C-2BC58806A407}" presName="hierRoot1" presStyleCnt="0">
        <dgm:presLayoutVars>
          <dgm:hierBranch val="init"/>
        </dgm:presLayoutVars>
      </dgm:prSet>
      <dgm:spPr/>
    </dgm:pt>
    <dgm:pt modelId="{5C9FF529-6D14-4349-BA4C-4815E5CD1E43}" type="pres">
      <dgm:prSet presAssocID="{07EAEF2E-5BA1-49D3-BE9C-2BC58806A407}" presName="rootComposite1" presStyleCnt="0"/>
      <dgm:spPr/>
    </dgm:pt>
    <dgm:pt modelId="{786E0CD8-F7C9-419B-A86A-522DE02B86A1}" type="pres">
      <dgm:prSet presAssocID="{07EAEF2E-5BA1-49D3-BE9C-2BC58806A407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AD13B7CE-62CB-488C-80D0-015C31B7D598}" type="pres">
      <dgm:prSet presAssocID="{07EAEF2E-5BA1-49D3-BE9C-2BC58806A407}" presName="rootConnector1" presStyleLbl="node1" presStyleIdx="0" presStyleCnt="0"/>
      <dgm:spPr/>
      <dgm:t>
        <a:bodyPr/>
        <a:lstStyle/>
        <a:p>
          <a:endParaRPr lang="ro-RO"/>
        </a:p>
      </dgm:t>
    </dgm:pt>
    <dgm:pt modelId="{906EF8B2-55F5-46A6-A00B-CAC19A08B9CC}" type="pres">
      <dgm:prSet presAssocID="{07EAEF2E-5BA1-49D3-BE9C-2BC58806A407}" presName="hierChild2" presStyleCnt="0"/>
      <dgm:spPr/>
    </dgm:pt>
    <dgm:pt modelId="{07D74670-4A92-4372-A194-F3BD18A557B7}" type="pres">
      <dgm:prSet presAssocID="{07EAEF2E-5BA1-49D3-BE9C-2BC58806A407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EC927647-98EC-47DF-9814-B56B9E3F4CFF}" type="presOf" srcId="{07EAEF2E-5BA1-49D3-BE9C-2BC58806A407}" destId="{786E0CD8-F7C9-419B-A86A-522DE02B86A1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8A3CC643-FF5F-4390-BDB4-4E30860CD7AF}" type="presOf" srcId="{07EAEF2E-5BA1-49D3-BE9C-2BC58806A407}" destId="{AD13B7CE-62CB-488C-80D0-015C31B7D598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52417F2A-BC93-40FC-883A-536D0627A62A}" srcId="{A92BEB5D-7BBB-4F15-83AD-3233CE8ACCA1}" destId="{07EAEF2E-5BA1-49D3-BE9C-2BC58806A407}" srcOrd="2" destOrd="0" parTransId="{87833757-9B0E-40EB-A484-EE3D8A3C7272}" sibTransId="{E39962EA-4B29-4F97-9F01-5B31BE055B35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6F6668DE-1033-4F25-99EB-4F6E567C4F79}" type="presParOf" srcId="{931031D8-ACEB-4650-9E25-8497346F75F6}" destId="{52A4A578-6C7C-4DBE-A3E4-C618FA0F06EF}" srcOrd="2" destOrd="0" presId="urn:microsoft.com/office/officeart/2005/8/layout/orgChart1"/>
    <dgm:cxn modelId="{A8437BF8-1653-4DE8-BF86-D301AA8B2B51}" type="presParOf" srcId="{52A4A578-6C7C-4DBE-A3E4-C618FA0F06EF}" destId="{5C9FF529-6D14-4349-BA4C-4815E5CD1E43}" srcOrd="0" destOrd="0" presId="urn:microsoft.com/office/officeart/2005/8/layout/orgChart1"/>
    <dgm:cxn modelId="{841AF821-5F03-4CB8-8B17-45039E6A482C}" type="presParOf" srcId="{5C9FF529-6D14-4349-BA4C-4815E5CD1E43}" destId="{786E0CD8-F7C9-419B-A86A-522DE02B86A1}" srcOrd="0" destOrd="0" presId="urn:microsoft.com/office/officeart/2005/8/layout/orgChart1"/>
    <dgm:cxn modelId="{CB43C409-8DF7-44E8-B74F-89C508ACF1F5}" type="presParOf" srcId="{5C9FF529-6D14-4349-BA4C-4815E5CD1E43}" destId="{AD13B7CE-62CB-488C-80D0-015C31B7D598}" srcOrd="1" destOrd="0" presId="urn:microsoft.com/office/officeart/2005/8/layout/orgChart1"/>
    <dgm:cxn modelId="{38F50214-2053-454E-9EE6-4A4925D83C4E}" type="presParOf" srcId="{52A4A578-6C7C-4DBE-A3E4-C618FA0F06EF}" destId="{906EF8B2-55F5-46A6-A00B-CAC19A08B9CC}" srcOrd="1" destOrd="0" presId="urn:microsoft.com/office/officeart/2005/8/layout/orgChart1"/>
    <dgm:cxn modelId="{CDB56E7C-769E-4609-9FF3-304FB93087D3}" type="presParOf" srcId="{52A4A578-6C7C-4DBE-A3E4-C618FA0F06EF}" destId="{07D74670-4A92-4372-A194-F3BD18A557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A1197ED7-9261-43E7-8DD2-F3AD38FE6506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F0A6CE54-9A28-475B-A00F-45D9AEB2B6CF}" type="parTrans" cxnId="{16D6C427-447D-4B30-B4A2-306F97C1AB34}">
      <dgm:prSet/>
      <dgm:spPr/>
      <dgm:t>
        <a:bodyPr/>
        <a:lstStyle/>
        <a:p>
          <a:endParaRPr lang="en-GB"/>
        </a:p>
      </dgm:t>
    </dgm:pt>
    <dgm:pt modelId="{11566427-F359-47A0-AA38-D6CD2FCF5EE0}" type="sibTrans" cxnId="{16D6C427-447D-4B30-B4A2-306F97C1AB34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E0E60F85-FB1E-4205-866D-300F4BCD062B}" type="pres">
      <dgm:prSet presAssocID="{A1197ED7-9261-43E7-8DD2-F3AD38FE6506}" presName="hierRoot1" presStyleCnt="0">
        <dgm:presLayoutVars>
          <dgm:hierBranch val="init"/>
        </dgm:presLayoutVars>
      </dgm:prSet>
      <dgm:spPr/>
    </dgm:pt>
    <dgm:pt modelId="{47A39086-C3F1-441B-A569-08B41DCAA16F}" type="pres">
      <dgm:prSet presAssocID="{A1197ED7-9261-43E7-8DD2-F3AD38FE6506}" presName="rootComposite1" presStyleCnt="0"/>
      <dgm:spPr/>
    </dgm:pt>
    <dgm:pt modelId="{F1F3F22E-47B9-4553-9912-8E24DCD4B3FE}" type="pres">
      <dgm:prSet presAssocID="{A1197ED7-9261-43E7-8DD2-F3AD38FE6506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2339E73E-7953-4D22-BFB6-78CAE2DB6B63}" type="pres">
      <dgm:prSet presAssocID="{A1197ED7-9261-43E7-8DD2-F3AD38FE6506}" presName="rootConnector1" presStyleLbl="node1" presStyleIdx="0" presStyleCnt="0"/>
      <dgm:spPr/>
      <dgm:t>
        <a:bodyPr/>
        <a:lstStyle/>
        <a:p>
          <a:endParaRPr lang="ro-RO"/>
        </a:p>
      </dgm:t>
    </dgm:pt>
    <dgm:pt modelId="{A3414093-4EFB-430B-97E9-A5926F5E7804}" type="pres">
      <dgm:prSet presAssocID="{A1197ED7-9261-43E7-8DD2-F3AD38FE6506}" presName="hierChild2" presStyleCnt="0"/>
      <dgm:spPr/>
    </dgm:pt>
    <dgm:pt modelId="{9CD6B1FF-B19B-4A93-AE54-B7FC924266E9}" type="pres">
      <dgm:prSet presAssocID="{A1197ED7-9261-43E7-8DD2-F3AD38FE6506}" presName="hierChild3" presStyleCnt="0"/>
      <dgm:spPr/>
    </dgm:pt>
  </dgm:ptLst>
  <dgm:cxnLst>
    <dgm:cxn modelId="{89A919CF-C6AB-4FEB-B8E7-450CD9A1D109}" type="presOf" srcId="{A1197ED7-9261-43E7-8DD2-F3AD38FE6506}" destId="{F1F3F22E-47B9-4553-9912-8E24DCD4B3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16D6C427-447D-4B30-B4A2-306F97C1AB34}" srcId="{A92BEB5D-7BBB-4F15-83AD-3233CE8ACCA1}" destId="{A1197ED7-9261-43E7-8DD2-F3AD38FE6506}" srcOrd="2" destOrd="0" parTransId="{F0A6CE54-9A28-475B-A00F-45D9AEB2B6CF}" sibTransId="{11566427-F359-47A0-AA38-D6CD2FCF5EE0}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53282EA-C2C6-4009-A00B-2A3A872EFEF5}" type="presOf" srcId="{A1197ED7-9261-43E7-8DD2-F3AD38FE6506}" destId="{2339E73E-7953-4D22-BFB6-78CAE2DB6B63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FB46591E-6F67-495D-9B34-7F64EA4D3EEE}" type="presParOf" srcId="{931031D8-ACEB-4650-9E25-8497346F75F6}" destId="{E0E60F85-FB1E-4205-866D-300F4BCD062B}" srcOrd="2" destOrd="0" presId="urn:microsoft.com/office/officeart/2005/8/layout/orgChart1"/>
    <dgm:cxn modelId="{318E8577-71BF-4B1C-AA5A-C7FD526CBCF3}" type="presParOf" srcId="{E0E60F85-FB1E-4205-866D-300F4BCD062B}" destId="{47A39086-C3F1-441B-A569-08B41DCAA16F}" srcOrd="0" destOrd="0" presId="urn:microsoft.com/office/officeart/2005/8/layout/orgChart1"/>
    <dgm:cxn modelId="{6A05392B-73B8-4AE1-9FBE-DA97375E1645}" type="presParOf" srcId="{47A39086-C3F1-441B-A569-08B41DCAA16F}" destId="{F1F3F22E-47B9-4553-9912-8E24DCD4B3FE}" srcOrd="0" destOrd="0" presId="urn:microsoft.com/office/officeart/2005/8/layout/orgChart1"/>
    <dgm:cxn modelId="{CA060FC7-0B6F-487A-BBCF-A148740FE1D8}" type="presParOf" srcId="{47A39086-C3F1-441B-A569-08B41DCAA16F}" destId="{2339E73E-7953-4D22-BFB6-78CAE2DB6B63}" srcOrd="1" destOrd="0" presId="urn:microsoft.com/office/officeart/2005/8/layout/orgChart1"/>
    <dgm:cxn modelId="{6E991B62-8B52-4358-BBE3-EBF08B44DE94}" type="presParOf" srcId="{E0E60F85-FB1E-4205-866D-300F4BCD062B}" destId="{A3414093-4EFB-430B-97E9-A5926F5E7804}" srcOrd="1" destOrd="0" presId="urn:microsoft.com/office/officeart/2005/8/layout/orgChart1"/>
    <dgm:cxn modelId="{9A6F2B38-3CE7-426C-9C2F-B45DE5F31C2C}" type="presParOf" srcId="{E0E60F85-FB1E-4205-866D-300F4BCD062B}" destId="{9CD6B1FF-B19B-4A93-AE54-B7FC924266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CB2EAA50-110A-472C-89DB-3E6E4C0A8C93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E3FFC541-615C-4D3C-BDEF-79D18EC2F0CF}" type="parTrans" cxnId="{7CC1D85F-6949-4B01-872A-3663A1995338}">
      <dgm:prSet/>
      <dgm:spPr/>
      <dgm:t>
        <a:bodyPr/>
        <a:lstStyle/>
        <a:p>
          <a:endParaRPr lang="en-GB"/>
        </a:p>
      </dgm:t>
    </dgm:pt>
    <dgm:pt modelId="{418EA0D4-C263-4479-971B-FC7E02A41CC8}" type="sibTrans" cxnId="{7CC1D85F-6949-4B01-872A-3663A1995338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6A6E712C-7415-4C87-8ED2-D49EF349D3F0}" type="pres">
      <dgm:prSet presAssocID="{CB2EAA50-110A-472C-89DB-3E6E4C0A8C93}" presName="hierRoot1" presStyleCnt="0">
        <dgm:presLayoutVars>
          <dgm:hierBranch val="init"/>
        </dgm:presLayoutVars>
      </dgm:prSet>
      <dgm:spPr/>
    </dgm:pt>
    <dgm:pt modelId="{34C64743-0153-4A3C-8FFA-7D196DE0BF4B}" type="pres">
      <dgm:prSet presAssocID="{CB2EAA50-110A-472C-89DB-3E6E4C0A8C93}" presName="rootComposite1" presStyleCnt="0"/>
      <dgm:spPr/>
    </dgm:pt>
    <dgm:pt modelId="{50071BD3-E88C-4069-B86F-B749DB177FF2}" type="pres">
      <dgm:prSet presAssocID="{CB2EAA50-110A-472C-89DB-3E6E4C0A8C93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EE02CA5B-6F27-40B2-ADE0-817049BDAB58}" type="pres">
      <dgm:prSet presAssocID="{CB2EAA50-110A-472C-89DB-3E6E4C0A8C93}" presName="rootConnector1" presStyleLbl="node1" presStyleIdx="0" presStyleCnt="0"/>
      <dgm:spPr/>
      <dgm:t>
        <a:bodyPr/>
        <a:lstStyle/>
        <a:p>
          <a:endParaRPr lang="ro-RO"/>
        </a:p>
      </dgm:t>
    </dgm:pt>
    <dgm:pt modelId="{E3D8DD0A-3625-474E-BEB5-FDE4609A6A3A}" type="pres">
      <dgm:prSet presAssocID="{CB2EAA50-110A-472C-89DB-3E6E4C0A8C93}" presName="hierChild2" presStyleCnt="0"/>
      <dgm:spPr/>
    </dgm:pt>
    <dgm:pt modelId="{9162BBDF-C463-4C56-8F22-4F6F7D0CE9A4}" type="pres">
      <dgm:prSet presAssocID="{CB2EAA50-110A-472C-89DB-3E6E4C0A8C93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33237440-B370-4664-A7C9-088B015E514D}" type="presOf" srcId="{CB2EAA50-110A-472C-89DB-3E6E4C0A8C93}" destId="{50071BD3-E88C-4069-B86F-B749DB177FF2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7CC1D85F-6949-4B01-872A-3663A1995338}" srcId="{A92BEB5D-7BBB-4F15-83AD-3233CE8ACCA1}" destId="{CB2EAA50-110A-472C-89DB-3E6E4C0A8C93}" srcOrd="2" destOrd="0" parTransId="{E3FFC541-615C-4D3C-BDEF-79D18EC2F0CF}" sibTransId="{418EA0D4-C263-4479-971B-FC7E02A41CC8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8019468E-E83C-4093-AFCF-F7AA681361F8}" type="presOf" srcId="{CB2EAA50-110A-472C-89DB-3E6E4C0A8C93}" destId="{EE02CA5B-6F27-40B2-ADE0-817049BDAB58}" srcOrd="1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268146A6-81BB-48A6-B3E6-51959D2002DC}" type="presParOf" srcId="{931031D8-ACEB-4650-9E25-8497346F75F6}" destId="{6A6E712C-7415-4C87-8ED2-D49EF349D3F0}" srcOrd="2" destOrd="0" presId="urn:microsoft.com/office/officeart/2005/8/layout/orgChart1"/>
    <dgm:cxn modelId="{EBC6CF4B-D0AD-40DA-8E48-FDD261C7895A}" type="presParOf" srcId="{6A6E712C-7415-4C87-8ED2-D49EF349D3F0}" destId="{34C64743-0153-4A3C-8FFA-7D196DE0BF4B}" srcOrd="0" destOrd="0" presId="urn:microsoft.com/office/officeart/2005/8/layout/orgChart1"/>
    <dgm:cxn modelId="{B723B456-2FC1-49CB-8F64-87D57ED29085}" type="presParOf" srcId="{34C64743-0153-4A3C-8FFA-7D196DE0BF4B}" destId="{50071BD3-E88C-4069-B86F-B749DB177FF2}" srcOrd="0" destOrd="0" presId="urn:microsoft.com/office/officeart/2005/8/layout/orgChart1"/>
    <dgm:cxn modelId="{76F5BBE6-73EA-45D4-B8FA-E50C14997411}" type="presParOf" srcId="{34C64743-0153-4A3C-8FFA-7D196DE0BF4B}" destId="{EE02CA5B-6F27-40B2-ADE0-817049BDAB58}" srcOrd="1" destOrd="0" presId="urn:microsoft.com/office/officeart/2005/8/layout/orgChart1"/>
    <dgm:cxn modelId="{FA166BEA-A398-44EC-B6A1-BCFA5DFF81DF}" type="presParOf" srcId="{6A6E712C-7415-4C87-8ED2-D49EF349D3F0}" destId="{E3D8DD0A-3625-474E-BEB5-FDE4609A6A3A}" srcOrd="1" destOrd="0" presId="urn:microsoft.com/office/officeart/2005/8/layout/orgChart1"/>
    <dgm:cxn modelId="{C5BFC19E-39A0-4DC0-813A-7D46FD61BECB}" type="presParOf" srcId="{6A6E712C-7415-4C87-8ED2-D49EF349D3F0}" destId="{9162BBDF-C463-4C56-8F22-4F6F7D0CE9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6642782D-9D6F-42B1-B649-5B0663CE25FC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8BC810C3-0682-44E0-B52D-0B53E44D3663}" type="parTrans" cxnId="{88C1D020-29C8-4E16-8CC1-D39A0AB98CDC}">
      <dgm:prSet/>
      <dgm:spPr/>
      <dgm:t>
        <a:bodyPr/>
        <a:lstStyle/>
        <a:p>
          <a:endParaRPr lang="en-GB"/>
        </a:p>
      </dgm:t>
    </dgm:pt>
    <dgm:pt modelId="{99A6F25D-BF8E-4D58-933A-9959DD83F49F}" type="sibTrans" cxnId="{88C1D020-29C8-4E16-8CC1-D39A0AB98CDC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C617D176-DACE-4109-92D6-BD0CB5FFF412}" type="pres">
      <dgm:prSet presAssocID="{6642782D-9D6F-42B1-B649-5B0663CE25FC}" presName="hierRoot1" presStyleCnt="0">
        <dgm:presLayoutVars>
          <dgm:hierBranch val="init"/>
        </dgm:presLayoutVars>
      </dgm:prSet>
      <dgm:spPr/>
    </dgm:pt>
    <dgm:pt modelId="{DF3D385F-6322-48BD-8EAB-7738734101CC}" type="pres">
      <dgm:prSet presAssocID="{6642782D-9D6F-42B1-B649-5B0663CE25FC}" presName="rootComposite1" presStyleCnt="0"/>
      <dgm:spPr/>
    </dgm:pt>
    <dgm:pt modelId="{D7B13E3C-A7BD-4D4E-A63F-18E4717387A4}" type="pres">
      <dgm:prSet presAssocID="{6642782D-9D6F-42B1-B649-5B0663CE25FC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DB3A706-60A5-4ABF-A173-C0993CD27613}" type="pres">
      <dgm:prSet presAssocID="{6642782D-9D6F-42B1-B649-5B0663CE25FC}" presName="rootConnector1" presStyleLbl="node1" presStyleIdx="0" presStyleCnt="0"/>
      <dgm:spPr/>
      <dgm:t>
        <a:bodyPr/>
        <a:lstStyle/>
        <a:p>
          <a:endParaRPr lang="ro-RO"/>
        </a:p>
      </dgm:t>
    </dgm:pt>
    <dgm:pt modelId="{55EC7A15-17A9-4C0B-BD42-162F62336018}" type="pres">
      <dgm:prSet presAssocID="{6642782D-9D6F-42B1-B649-5B0663CE25FC}" presName="hierChild2" presStyleCnt="0"/>
      <dgm:spPr/>
    </dgm:pt>
    <dgm:pt modelId="{E9E6E258-0D06-4C7F-ADFA-3980FBA6A9AA}" type="pres">
      <dgm:prSet presAssocID="{6642782D-9D6F-42B1-B649-5B0663CE25FC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346A4D1F-9E32-4460-9895-F1512AB5A34F}" type="presOf" srcId="{6642782D-9D6F-42B1-B649-5B0663CE25FC}" destId="{D7B13E3C-A7BD-4D4E-A63F-18E4717387A4}" srcOrd="0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88C1D020-29C8-4E16-8CC1-D39A0AB98CDC}" srcId="{A92BEB5D-7BBB-4F15-83AD-3233CE8ACCA1}" destId="{6642782D-9D6F-42B1-B649-5B0663CE25FC}" srcOrd="2" destOrd="0" parTransId="{8BC810C3-0682-44E0-B52D-0B53E44D3663}" sibTransId="{99A6F25D-BF8E-4D58-933A-9959DD83F49F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D524229-C3DA-430D-BE2B-FFDE2C33C808}" type="presOf" srcId="{6642782D-9D6F-42B1-B649-5B0663CE25FC}" destId="{BDB3A706-60A5-4ABF-A173-C0993CD27613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45F32A9F-81CC-4BD7-A5AC-40ABF504985F}" type="presParOf" srcId="{931031D8-ACEB-4650-9E25-8497346F75F6}" destId="{C617D176-DACE-4109-92D6-BD0CB5FFF412}" srcOrd="2" destOrd="0" presId="urn:microsoft.com/office/officeart/2005/8/layout/orgChart1"/>
    <dgm:cxn modelId="{A220705D-1DB5-4B92-B26D-F93442B27DB1}" type="presParOf" srcId="{C617D176-DACE-4109-92D6-BD0CB5FFF412}" destId="{DF3D385F-6322-48BD-8EAB-7738734101CC}" srcOrd="0" destOrd="0" presId="urn:microsoft.com/office/officeart/2005/8/layout/orgChart1"/>
    <dgm:cxn modelId="{8790CCB0-5EA2-4B70-90B6-706E9283DA87}" type="presParOf" srcId="{DF3D385F-6322-48BD-8EAB-7738734101CC}" destId="{D7B13E3C-A7BD-4D4E-A63F-18E4717387A4}" srcOrd="0" destOrd="0" presId="urn:microsoft.com/office/officeart/2005/8/layout/orgChart1"/>
    <dgm:cxn modelId="{66B3D4F9-D5CE-43EB-A876-EB9FA64B7C50}" type="presParOf" srcId="{DF3D385F-6322-48BD-8EAB-7738734101CC}" destId="{BDB3A706-60A5-4ABF-A173-C0993CD27613}" srcOrd="1" destOrd="0" presId="urn:microsoft.com/office/officeart/2005/8/layout/orgChart1"/>
    <dgm:cxn modelId="{40573B92-FCC8-46F1-B3F2-1247A406E319}" type="presParOf" srcId="{C617D176-DACE-4109-92D6-BD0CB5FFF412}" destId="{55EC7A15-17A9-4C0B-BD42-162F62336018}" srcOrd="1" destOrd="0" presId="urn:microsoft.com/office/officeart/2005/8/layout/orgChart1"/>
    <dgm:cxn modelId="{4951FDD5-325C-48EF-8D0C-6AAD7BAC9A69}" type="presParOf" srcId="{C617D176-DACE-4109-92D6-BD0CB5FFF412}" destId="{E9E6E258-0D06-4C7F-ADFA-3980FBA6A9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84176E6F-FAFB-4E43-AD8C-7F02C5BC858F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B285F9E3-F54C-4DCE-9D69-A8BBD9AEEB15}" type="parTrans" cxnId="{B0003AC9-69FD-431E-A1C2-C85C74FB8B87}">
      <dgm:prSet/>
      <dgm:spPr/>
      <dgm:t>
        <a:bodyPr/>
        <a:lstStyle/>
        <a:p>
          <a:endParaRPr lang="en-GB"/>
        </a:p>
      </dgm:t>
    </dgm:pt>
    <dgm:pt modelId="{85DC68F6-5F9E-4726-8E5F-6B2CCBC52422}" type="sibTrans" cxnId="{B0003AC9-69FD-431E-A1C2-C85C74FB8B87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6A11E3B8-4542-4944-A373-AD614F6081D0}" type="pres">
      <dgm:prSet presAssocID="{84176E6F-FAFB-4E43-AD8C-7F02C5BC858F}" presName="hierRoot1" presStyleCnt="0">
        <dgm:presLayoutVars>
          <dgm:hierBranch val="init"/>
        </dgm:presLayoutVars>
      </dgm:prSet>
      <dgm:spPr/>
    </dgm:pt>
    <dgm:pt modelId="{964C5002-0ECB-4FDE-84CD-048A90E002F7}" type="pres">
      <dgm:prSet presAssocID="{84176E6F-FAFB-4E43-AD8C-7F02C5BC858F}" presName="rootComposite1" presStyleCnt="0"/>
      <dgm:spPr/>
    </dgm:pt>
    <dgm:pt modelId="{E286BC1D-CAAA-4477-B017-BA9FFAC10114}" type="pres">
      <dgm:prSet presAssocID="{84176E6F-FAFB-4E43-AD8C-7F02C5BC858F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2C00DA4-C32B-4309-B3D0-952BBCCA1ED1}" type="pres">
      <dgm:prSet presAssocID="{84176E6F-FAFB-4E43-AD8C-7F02C5BC858F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616DEC7-C00A-4974-ACBC-5F980540E53A}" type="pres">
      <dgm:prSet presAssocID="{84176E6F-FAFB-4E43-AD8C-7F02C5BC858F}" presName="hierChild2" presStyleCnt="0"/>
      <dgm:spPr/>
    </dgm:pt>
    <dgm:pt modelId="{7CE4936E-9374-47FE-84CB-802916CEA7B7}" type="pres">
      <dgm:prSet presAssocID="{84176E6F-FAFB-4E43-AD8C-7F02C5BC858F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B0003AC9-69FD-431E-A1C2-C85C74FB8B87}" srcId="{A92BEB5D-7BBB-4F15-83AD-3233CE8ACCA1}" destId="{84176E6F-FAFB-4E43-AD8C-7F02C5BC858F}" srcOrd="2" destOrd="0" parTransId="{B285F9E3-F54C-4DCE-9D69-A8BBD9AEEB15}" sibTransId="{85DC68F6-5F9E-4726-8E5F-6B2CCBC52422}"/>
    <dgm:cxn modelId="{1ADD989E-8CA1-471E-ABD3-23E4E9DD86AE}" type="presOf" srcId="{84176E6F-FAFB-4E43-AD8C-7F02C5BC858F}" destId="{E286BC1D-CAAA-4477-B017-BA9FFAC10114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4869D8FE-C8DD-45AB-B47F-6C9270472372}" type="presOf" srcId="{84176E6F-FAFB-4E43-AD8C-7F02C5BC858F}" destId="{72C00DA4-C32B-4309-B3D0-952BBCCA1ED1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589ECFE6-A2A4-45FA-B7E7-60084181B0BB}" type="presParOf" srcId="{931031D8-ACEB-4650-9E25-8497346F75F6}" destId="{6A11E3B8-4542-4944-A373-AD614F6081D0}" srcOrd="2" destOrd="0" presId="urn:microsoft.com/office/officeart/2005/8/layout/orgChart1"/>
    <dgm:cxn modelId="{5DD28CDA-5133-4778-947B-6AA5D4BC8775}" type="presParOf" srcId="{6A11E3B8-4542-4944-A373-AD614F6081D0}" destId="{964C5002-0ECB-4FDE-84CD-048A90E002F7}" srcOrd="0" destOrd="0" presId="urn:microsoft.com/office/officeart/2005/8/layout/orgChart1"/>
    <dgm:cxn modelId="{FAF7F060-4EA9-4778-A4D2-9E3A33D1D767}" type="presParOf" srcId="{964C5002-0ECB-4FDE-84CD-048A90E002F7}" destId="{E286BC1D-CAAA-4477-B017-BA9FFAC10114}" srcOrd="0" destOrd="0" presId="urn:microsoft.com/office/officeart/2005/8/layout/orgChart1"/>
    <dgm:cxn modelId="{BB9CAAF2-56DE-434F-BC44-B9E715380035}" type="presParOf" srcId="{964C5002-0ECB-4FDE-84CD-048A90E002F7}" destId="{72C00DA4-C32B-4309-B3D0-952BBCCA1ED1}" srcOrd="1" destOrd="0" presId="urn:microsoft.com/office/officeart/2005/8/layout/orgChart1"/>
    <dgm:cxn modelId="{0E4AD5FD-581C-4A30-BBF4-21286728D7A8}" type="presParOf" srcId="{6A11E3B8-4542-4944-A373-AD614F6081D0}" destId="{B616DEC7-C00A-4974-ACBC-5F980540E53A}" srcOrd="1" destOrd="0" presId="urn:microsoft.com/office/officeart/2005/8/layout/orgChart1"/>
    <dgm:cxn modelId="{53566FDD-C2D8-412F-A51F-56E224DEE5B6}" type="presParOf" srcId="{6A11E3B8-4542-4944-A373-AD614F6081D0}" destId="{7CE4936E-9374-47FE-84CB-802916CEA7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F0117B57-CD78-409E-BEBB-116424308E66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2.3</a:t>
          </a:r>
        </a:p>
      </dgm:t>
    </dgm:pt>
    <dgm:pt modelId="{A8BA11D7-524A-444B-BE64-882704620652}" type="par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3638BC64-F706-4A39-9CDA-1DE237FC24F7}" type="sib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7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7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7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7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7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7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7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7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7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7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7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7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CA56EA73-3DAA-4BFB-B6AB-81286EA6A658}" type="pres">
      <dgm:prSet presAssocID="{A8BA11D7-524A-444B-BE64-882704620652}" presName="Name37" presStyleLbl="parChTrans1D2" presStyleIdx="6" presStyleCnt="7"/>
      <dgm:spPr/>
      <dgm:t>
        <a:bodyPr/>
        <a:lstStyle/>
        <a:p>
          <a:endParaRPr lang="ro-RO"/>
        </a:p>
      </dgm:t>
    </dgm:pt>
    <dgm:pt modelId="{B84F2D6B-4319-4FFA-94A2-9A5F023B9EC1}" type="pres">
      <dgm:prSet presAssocID="{F0117B57-CD78-409E-BEBB-116424308E66}" presName="hierRoot2" presStyleCnt="0">
        <dgm:presLayoutVars>
          <dgm:hierBranch val="init"/>
        </dgm:presLayoutVars>
      </dgm:prSet>
      <dgm:spPr/>
    </dgm:pt>
    <dgm:pt modelId="{9F753CEA-ACDD-43EA-A1C3-04FDC428EC6E}" type="pres">
      <dgm:prSet presAssocID="{F0117B57-CD78-409E-BEBB-116424308E66}" presName="rootComposite" presStyleCnt="0"/>
      <dgm:spPr/>
    </dgm:pt>
    <dgm:pt modelId="{0AF71AEB-3BCA-460F-8878-1A60E02AE077}" type="pres">
      <dgm:prSet presAssocID="{F0117B57-CD78-409E-BEBB-116424308E66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BCEE728-06D9-439B-810C-C52321FB0098}" type="pres">
      <dgm:prSet presAssocID="{F0117B57-CD78-409E-BEBB-116424308E66}" presName="rootConnector" presStyleLbl="node2" presStyleIdx="6" presStyleCnt="7"/>
      <dgm:spPr/>
      <dgm:t>
        <a:bodyPr/>
        <a:lstStyle/>
        <a:p>
          <a:endParaRPr lang="ro-RO"/>
        </a:p>
      </dgm:t>
    </dgm:pt>
    <dgm:pt modelId="{B0CAA9B4-F6A9-47F4-BDFD-D7797807009E}" type="pres">
      <dgm:prSet presAssocID="{F0117B57-CD78-409E-BEBB-116424308E66}" presName="hierChild4" presStyleCnt="0"/>
      <dgm:spPr/>
    </dgm:pt>
    <dgm:pt modelId="{66EDD7A6-4D3B-4603-A207-D06852B758E6}" type="pres">
      <dgm:prSet presAssocID="{F0117B57-CD78-409E-BEBB-116424308E66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8D7D6774-3846-469D-B5B4-9FE2A8B165DA}" type="presOf" srcId="{F0117B57-CD78-409E-BEBB-116424308E66}" destId="{0AF71AEB-3BCA-460F-8878-1A60E02AE077}" srcOrd="0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5C3D7A4-6B59-4B95-9DB9-DF0D0644A2D7}" type="presOf" srcId="{F0117B57-CD78-409E-BEBB-116424308E66}" destId="{3BCEE728-06D9-439B-810C-C52321FB0098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15424028-7071-454F-9944-B07D92A99564}" type="presOf" srcId="{A8BA11D7-524A-444B-BE64-882704620652}" destId="{CA56EA73-3DAA-4BFB-B6AB-81286EA6A658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439C1092-14D4-4E4D-9B48-CE6249AC3313}" srcId="{C028F7FF-ECDD-43D3-A1DD-68071E765B7E}" destId="{F0117B57-CD78-409E-BEBB-116424308E66}" srcOrd="2" destOrd="0" parTransId="{A8BA11D7-524A-444B-BE64-882704620652}" sibTransId="{3638BC64-F706-4A39-9CDA-1DE237FC24F7}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D38CAFD8-B782-4024-A137-BE7DFC0C52E8}" type="presParOf" srcId="{BDF6F6CF-008C-44CC-BEA2-6465DE59FF73}" destId="{CA56EA73-3DAA-4BFB-B6AB-81286EA6A658}" srcOrd="4" destOrd="0" presId="urn:microsoft.com/office/officeart/2005/8/layout/orgChart1"/>
    <dgm:cxn modelId="{BBFFEDBC-8335-47DE-BED4-30BBBBAF81CB}" type="presParOf" srcId="{BDF6F6CF-008C-44CC-BEA2-6465DE59FF73}" destId="{B84F2D6B-4319-4FFA-94A2-9A5F023B9EC1}" srcOrd="5" destOrd="0" presId="urn:microsoft.com/office/officeart/2005/8/layout/orgChart1"/>
    <dgm:cxn modelId="{01E729A9-856D-43FB-9DEB-1320D87DB19B}" type="presParOf" srcId="{B84F2D6B-4319-4FFA-94A2-9A5F023B9EC1}" destId="{9F753CEA-ACDD-43EA-A1C3-04FDC428EC6E}" srcOrd="0" destOrd="0" presId="urn:microsoft.com/office/officeart/2005/8/layout/orgChart1"/>
    <dgm:cxn modelId="{16F3F524-6787-42C6-9E96-A7BD11C3C9A3}" type="presParOf" srcId="{9F753CEA-ACDD-43EA-A1C3-04FDC428EC6E}" destId="{0AF71AEB-3BCA-460F-8878-1A60E02AE077}" srcOrd="0" destOrd="0" presId="urn:microsoft.com/office/officeart/2005/8/layout/orgChart1"/>
    <dgm:cxn modelId="{91315FA1-49FE-409C-9907-DA2D2A24CF61}" type="presParOf" srcId="{9F753CEA-ACDD-43EA-A1C3-04FDC428EC6E}" destId="{3BCEE728-06D9-439B-810C-C52321FB0098}" srcOrd="1" destOrd="0" presId="urn:microsoft.com/office/officeart/2005/8/layout/orgChart1"/>
    <dgm:cxn modelId="{EAB19D02-8927-4A40-BDF8-F0D0D426C810}" type="presParOf" srcId="{B84F2D6B-4319-4FFA-94A2-9A5F023B9EC1}" destId="{B0CAA9B4-F6A9-47F4-BDFD-D7797807009E}" srcOrd="1" destOrd="0" presId="urn:microsoft.com/office/officeart/2005/8/layout/orgChart1"/>
    <dgm:cxn modelId="{538E0D44-F1A2-42BC-BE2B-E49B9A6E3A13}" type="presParOf" srcId="{B84F2D6B-4319-4FFA-94A2-9A5F023B9EC1}" destId="{66EDD7A6-4D3B-4603-A207-D06852B758E6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F0117B57-CD78-409E-BEBB-116424308E66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2.3</a:t>
          </a:r>
        </a:p>
      </dgm:t>
    </dgm:pt>
    <dgm:pt modelId="{A8BA11D7-524A-444B-BE64-882704620652}" type="par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3638BC64-F706-4A39-9CDA-1DE237FC24F7}" type="sib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7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7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7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7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7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7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7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7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7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7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7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7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CA56EA73-3DAA-4BFB-B6AB-81286EA6A658}" type="pres">
      <dgm:prSet presAssocID="{A8BA11D7-524A-444B-BE64-882704620652}" presName="Name37" presStyleLbl="parChTrans1D2" presStyleIdx="6" presStyleCnt="7"/>
      <dgm:spPr/>
      <dgm:t>
        <a:bodyPr/>
        <a:lstStyle/>
        <a:p>
          <a:endParaRPr lang="ro-RO"/>
        </a:p>
      </dgm:t>
    </dgm:pt>
    <dgm:pt modelId="{B84F2D6B-4319-4FFA-94A2-9A5F023B9EC1}" type="pres">
      <dgm:prSet presAssocID="{F0117B57-CD78-409E-BEBB-116424308E66}" presName="hierRoot2" presStyleCnt="0">
        <dgm:presLayoutVars>
          <dgm:hierBranch val="init"/>
        </dgm:presLayoutVars>
      </dgm:prSet>
      <dgm:spPr/>
    </dgm:pt>
    <dgm:pt modelId="{9F753CEA-ACDD-43EA-A1C3-04FDC428EC6E}" type="pres">
      <dgm:prSet presAssocID="{F0117B57-CD78-409E-BEBB-116424308E66}" presName="rootComposite" presStyleCnt="0"/>
      <dgm:spPr/>
    </dgm:pt>
    <dgm:pt modelId="{0AF71AEB-3BCA-460F-8878-1A60E02AE077}" type="pres">
      <dgm:prSet presAssocID="{F0117B57-CD78-409E-BEBB-116424308E66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BCEE728-06D9-439B-810C-C52321FB0098}" type="pres">
      <dgm:prSet presAssocID="{F0117B57-CD78-409E-BEBB-116424308E66}" presName="rootConnector" presStyleLbl="node2" presStyleIdx="6" presStyleCnt="7"/>
      <dgm:spPr/>
      <dgm:t>
        <a:bodyPr/>
        <a:lstStyle/>
        <a:p>
          <a:endParaRPr lang="ro-RO"/>
        </a:p>
      </dgm:t>
    </dgm:pt>
    <dgm:pt modelId="{B0CAA9B4-F6A9-47F4-BDFD-D7797807009E}" type="pres">
      <dgm:prSet presAssocID="{F0117B57-CD78-409E-BEBB-116424308E66}" presName="hierChild4" presStyleCnt="0"/>
      <dgm:spPr/>
    </dgm:pt>
    <dgm:pt modelId="{66EDD7A6-4D3B-4603-A207-D06852B758E6}" type="pres">
      <dgm:prSet presAssocID="{F0117B57-CD78-409E-BEBB-116424308E66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8D7D6774-3846-469D-B5B4-9FE2A8B165DA}" type="presOf" srcId="{F0117B57-CD78-409E-BEBB-116424308E66}" destId="{0AF71AEB-3BCA-460F-8878-1A60E02AE077}" srcOrd="0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5C3D7A4-6B59-4B95-9DB9-DF0D0644A2D7}" type="presOf" srcId="{F0117B57-CD78-409E-BEBB-116424308E66}" destId="{3BCEE728-06D9-439B-810C-C52321FB0098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15424028-7071-454F-9944-B07D92A99564}" type="presOf" srcId="{A8BA11D7-524A-444B-BE64-882704620652}" destId="{CA56EA73-3DAA-4BFB-B6AB-81286EA6A658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439C1092-14D4-4E4D-9B48-CE6249AC3313}" srcId="{C028F7FF-ECDD-43D3-A1DD-68071E765B7E}" destId="{F0117B57-CD78-409E-BEBB-116424308E66}" srcOrd="2" destOrd="0" parTransId="{A8BA11D7-524A-444B-BE64-882704620652}" sibTransId="{3638BC64-F706-4A39-9CDA-1DE237FC24F7}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D38CAFD8-B782-4024-A137-BE7DFC0C52E8}" type="presParOf" srcId="{BDF6F6CF-008C-44CC-BEA2-6465DE59FF73}" destId="{CA56EA73-3DAA-4BFB-B6AB-81286EA6A658}" srcOrd="4" destOrd="0" presId="urn:microsoft.com/office/officeart/2005/8/layout/orgChart1"/>
    <dgm:cxn modelId="{BBFFEDBC-8335-47DE-BED4-30BBBBAF81CB}" type="presParOf" srcId="{BDF6F6CF-008C-44CC-BEA2-6465DE59FF73}" destId="{B84F2D6B-4319-4FFA-94A2-9A5F023B9EC1}" srcOrd="5" destOrd="0" presId="urn:microsoft.com/office/officeart/2005/8/layout/orgChart1"/>
    <dgm:cxn modelId="{01E729A9-856D-43FB-9DEB-1320D87DB19B}" type="presParOf" srcId="{B84F2D6B-4319-4FFA-94A2-9A5F023B9EC1}" destId="{9F753CEA-ACDD-43EA-A1C3-04FDC428EC6E}" srcOrd="0" destOrd="0" presId="urn:microsoft.com/office/officeart/2005/8/layout/orgChart1"/>
    <dgm:cxn modelId="{16F3F524-6787-42C6-9E96-A7BD11C3C9A3}" type="presParOf" srcId="{9F753CEA-ACDD-43EA-A1C3-04FDC428EC6E}" destId="{0AF71AEB-3BCA-460F-8878-1A60E02AE077}" srcOrd="0" destOrd="0" presId="urn:microsoft.com/office/officeart/2005/8/layout/orgChart1"/>
    <dgm:cxn modelId="{91315FA1-49FE-409C-9907-DA2D2A24CF61}" type="presParOf" srcId="{9F753CEA-ACDD-43EA-A1C3-04FDC428EC6E}" destId="{3BCEE728-06D9-439B-810C-C52321FB0098}" srcOrd="1" destOrd="0" presId="urn:microsoft.com/office/officeart/2005/8/layout/orgChart1"/>
    <dgm:cxn modelId="{EAB19D02-8927-4A40-BDF8-F0D0D426C810}" type="presParOf" srcId="{B84F2D6B-4319-4FFA-94A2-9A5F023B9EC1}" destId="{B0CAA9B4-F6A9-47F4-BDFD-D7797807009E}" srcOrd="1" destOrd="0" presId="urn:microsoft.com/office/officeart/2005/8/layout/orgChart1"/>
    <dgm:cxn modelId="{538E0D44-F1A2-42BC-BE2B-E49B9A6E3A13}" type="presParOf" srcId="{B84F2D6B-4319-4FFA-94A2-9A5F023B9EC1}" destId="{66EDD7A6-4D3B-4603-A207-D06852B758E6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F0117B57-CD78-409E-BEBB-116424308E66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2.3</a:t>
          </a:r>
        </a:p>
      </dgm:t>
    </dgm:pt>
    <dgm:pt modelId="{A8BA11D7-524A-444B-BE64-882704620652}" type="par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3638BC64-F706-4A39-9CDA-1DE237FC24F7}" type="sib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7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7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7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7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7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7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7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7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7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7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7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7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CA56EA73-3DAA-4BFB-B6AB-81286EA6A658}" type="pres">
      <dgm:prSet presAssocID="{A8BA11D7-524A-444B-BE64-882704620652}" presName="Name37" presStyleLbl="parChTrans1D2" presStyleIdx="6" presStyleCnt="7"/>
      <dgm:spPr/>
      <dgm:t>
        <a:bodyPr/>
        <a:lstStyle/>
        <a:p>
          <a:endParaRPr lang="ro-RO"/>
        </a:p>
      </dgm:t>
    </dgm:pt>
    <dgm:pt modelId="{B84F2D6B-4319-4FFA-94A2-9A5F023B9EC1}" type="pres">
      <dgm:prSet presAssocID="{F0117B57-CD78-409E-BEBB-116424308E66}" presName="hierRoot2" presStyleCnt="0">
        <dgm:presLayoutVars>
          <dgm:hierBranch val="init"/>
        </dgm:presLayoutVars>
      </dgm:prSet>
      <dgm:spPr/>
    </dgm:pt>
    <dgm:pt modelId="{9F753CEA-ACDD-43EA-A1C3-04FDC428EC6E}" type="pres">
      <dgm:prSet presAssocID="{F0117B57-CD78-409E-BEBB-116424308E66}" presName="rootComposite" presStyleCnt="0"/>
      <dgm:spPr/>
    </dgm:pt>
    <dgm:pt modelId="{0AF71AEB-3BCA-460F-8878-1A60E02AE077}" type="pres">
      <dgm:prSet presAssocID="{F0117B57-CD78-409E-BEBB-116424308E66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BCEE728-06D9-439B-810C-C52321FB0098}" type="pres">
      <dgm:prSet presAssocID="{F0117B57-CD78-409E-BEBB-116424308E66}" presName="rootConnector" presStyleLbl="node2" presStyleIdx="6" presStyleCnt="7"/>
      <dgm:spPr/>
      <dgm:t>
        <a:bodyPr/>
        <a:lstStyle/>
        <a:p>
          <a:endParaRPr lang="ro-RO"/>
        </a:p>
      </dgm:t>
    </dgm:pt>
    <dgm:pt modelId="{B0CAA9B4-F6A9-47F4-BDFD-D7797807009E}" type="pres">
      <dgm:prSet presAssocID="{F0117B57-CD78-409E-BEBB-116424308E66}" presName="hierChild4" presStyleCnt="0"/>
      <dgm:spPr/>
    </dgm:pt>
    <dgm:pt modelId="{66EDD7A6-4D3B-4603-A207-D06852B758E6}" type="pres">
      <dgm:prSet presAssocID="{F0117B57-CD78-409E-BEBB-116424308E66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8D7D6774-3846-469D-B5B4-9FE2A8B165DA}" type="presOf" srcId="{F0117B57-CD78-409E-BEBB-116424308E66}" destId="{0AF71AEB-3BCA-460F-8878-1A60E02AE077}" srcOrd="0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5C3D7A4-6B59-4B95-9DB9-DF0D0644A2D7}" type="presOf" srcId="{F0117B57-CD78-409E-BEBB-116424308E66}" destId="{3BCEE728-06D9-439B-810C-C52321FB0098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15424028-7071-454F-9944-B07D92A99564}" type="presOf" srcId="{A8BA11D7-524A-444B-BE64-882704620652}" destId="{CA56EA73-3DAA-4BFB-B6AB-81286EA6A658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439C1092-14D4-4E4D-9B48-CE6249AC3313}" srcId="{C028F7FF-ECDD-43D3-A1DD-68071E765B7E}" destId="{F0117B57-CD78-409E-BEBB-116424308E66}" srcOrd="2" destOrd="0" parTransId="{A8BA11D7-524A-444B-BE64-882704620652}" sibTransId="{3638BC64-F706-4A39-9CDA-1DE237FC24F7}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D38CAFD8-B782-4024-A137-BE7DFC0C52E8}" type="presParOf" srcId="{BDF6F6CF-008C-44CC-BEA2-6465DE59FF73}" destId="{CA56EA73-3DAA-4BFB-B6AB-81286EA6A658}" srcOrd="4" destOrd="0" presId="urn:microsoft.com/office/officeart/2005/8/layout/orgChart1"/>
    <dgm:cxn modelId="{BBFFEDBC-8335-47DE-BED4-30BBBBAF81CB}" type="presParOf" srcId="{BDF6F6CF-008C-44CC-BEA2-6465DE59FF73}" destId="{B84F2D6B-4319-4FFA-94A2-9A5F023B9EC1}" srcOrd="5" destOrd="0" presId="urn:microsoft.com/office/officeart/2005/8/layout/orgChart1"/>
    <dgm:cxn modelId="{01E729A9-856D-43FB-9DEB-1320D87DB19B}" type="presParOf" srcId="{B84F2D6B-4319-4FFA-94A2-9A5F023B9EC1}" destId="{9F753CEA-ACDD-43EA-A1C3-04FDC428EC6E}" srcOrd="0" destOrd="0" presId="urn:microsoft.com/office/officeart/2005/8/layout/orgChart1"/>
    <dgm:cxn modelId="{16F3F524-6787-42C6-9E96-A7BD11C3C9A3}" type="presParOf" srcId="{9F753CEA-ACDD-43EA-A1C3-04FDC428EC6E}" destId="{0AF71AEB-3BCA-460F-8878-1A60E02AE077}" srcOrd="0" destOrd="0" presId="urn:microsoft.com/office/officeart/2005/8/layout/orgChart1"/>
    <dgm:cxn modelId="{91315FA1-49FE-409C-9907-DA2D2A24CF61}" type="presParOf" srcId="{9F753CEA-ACDD-43EA-A1C3-04FDC428EC6E}" destId="{3BCEE728-06D9-439B-810C-C52321FB0098}" srcOrd="1" destOrd="0" presId="urn:microsoft.com/office/officeart/2005/8/layout/orgChart1"/>
    <dgm:cxn modelId="{EAB19D02-8927-4A40-BDF8-F0D0D426C810}" type="presParOf" srcId="{B84F2D6B-4319-4FFA-94A2-9A5F023B9EC1}" destId="{B0CAA9B4-F6A9-47F4-BDFD-D7797807009E}" srcOrd="1" destOrd="0" presId="urn:microsoft.com/office/officeart/2005/8/layout/orgChart1"/>
    <dgm:cxn modelId="{538E0D44-F1A2-42BC-BE2B-E49B9A6E3A13}" type="presParOf" srcId="{B84F2D6B-4319-4FFA-94A2-9A5F023B9EC1}" destId="{66EDD7A6-4D3B-4603-A207-D06852B758E6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F0117B57-CD78-409E-BEBB-116424308E66}">
      <dgm:prSet custT="1"/>
      <dgm:spPr>
        <a:solidFill>
          <a:srgbClr val="DA5C57"/>
        </a:solidFill>
      </dgm:spPr>
      <dgm:t>
        <a:bodyPr/>
        <a:lstStyle/>
        <a:p>
          <a:r>
            <a:rPr lang="en-US" sz="1000" b="1" dirty="0"/>
            <a:t>SO 2.3</a:t>
          </a:r>
        </a:p>
      </dgm:t>
    </dgm:pt>
    <dgm:pt modelId="{A8BA11D7-524A-444B-BE64-882704620652}" type="par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3638BC64-F706-4A39-9CDA-1DE237FC24F7}" type="sibTrans" cxnId="{439C1092-14D4-4E4D-9B48-CE6249AC3313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7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7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7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7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7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7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7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7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7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7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7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7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CA56EA73-3DAA-4BFB-B6AB-81286EA6A658}" type="pres">
      <dgm:prSet presAssocID="{A8BA11D7-524A-444B-BE64-882704620652}" presName="Name37" presStyleLbl="parChTrans1D2" presStyleIdx="6" presStyleCnt="7"/>
      <dgm:spPr/>
      <dgm:t>
        <a:bodyPr/>
        <a:lstStyle/>
        <a:p>
          <a:endParaRPr lang="ro-RO"/>
        </a:p>
      </dgm:t>
    </dgm:pt>
    <dgm:pt modelId="{B84F2D6B-4319-4FFA-94A2-9A5F023B9EC1}" type="pres">
      <dgm:prSet presAssocID="{F0117B57-CD78-409E-BEBB-116424308E66}" presName="hierRoot2" presStyleCnt="0">
        <dgm:presLayoutVars>
          <dgm:hierBranch val="init"/>
        </dgm:presLayoutVars>
      </dgm:prSet>
      <dgm:spPr/>
    </dgm:pt>
    <dgm:pt modelId="{9F753CEA-ACDD-43EA-A1C3-04FDC428EC6E}" type="pres">
      <dgm:prSet presAssocID="{F0117B57-CD78-409E-BEBB-116424308E66}" presName="rootComposite" presStyleCnt="0"/>
      <dgm:spPr/>
    </dgm:pt>
    <dgm:pt modelId="{0AF71AEB-3BCA-460F-8878-1A60E02AE077}" type="pres">
      <dgm:prSet presAssocID="{F0117B57-CD78-409E-BEBB-116424308E66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BCEE728-06D9-439B-810C-C52321FB0098}" type="pres">
      <dgm:prSet presAssocID="{F0117B57-CD78-409E-BEBB-116424308E66}" presName="rootConnector" presStyleLbl="node2" presStyleIdx="6" presStyleCnt="7"/>
      <dgm:spPr/>
      <dgm:t>
        <a:bodyPr/>
        <a:lstStyle/>
        <a:p>
          <a:endParaRPr lang="ro-RO"/>
        </a:p>
      </dgm:t>
    </dgm:pt>
    <dgm:pt modelId="{B0CAA9B4-F6A9-47F4-BDFD-D7797807009E}" type="pres">
      <dgm:prSet presAssocID="{F0117B57-CD78-409E-BEBB-116424308E66}" presName="hierChild4" presStyleCnt="0"/>
      <dgm:spPr/>
    </dgm:pt>
    <dgm:pt modelId="{66EDD7A6-4D3B-4603-A207-D06852B758E6}" type="pres">
      <dgm:prSet presAssocID="{F0117B57-CD78-409E-BEBB-116424308E66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8D7D6774-3846-469D-B5B4-9FE2A8B165DA}" type="presOf" srcId="{F0117B57-CD78-409E-BEBB-116424308E66}" destId="{0AF71AEB-3BCA-460F-8878-1A60E02AE077}" srcOrd="0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5C3D7A4-6B59-4B95-9DB9-DF0D0644A2D7}" type="presOf" srcId="{F0117B57-CD78-409E-BEBB-116424308E66}" destId="{3BCEE728-06D9-439B-810C-C52321FB0098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15424028-7071-454F-9944-B07D92A99564}" type="presOf" srcId="{A8BA11D7-524A-444B-BE64-882704620652}" destId="{CA56EA73-3DAA-4BFB-B6AB-81286EA6A658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439C1092-14D4-4E4D-9B48-CE6249AC3313}" srcId="{C028F7FF-ECDD-43D3-A1DD-68071E765B7E}" destId="{F0117B57-CD78-409E-BEBB-116424308E66}" srcOrd="2" destOrd="0" parTransId="{A8BA11D7-524A-444B-BE64-882704620652}" sibTransId="{3638BC64-F706-4A39-9CDA-1DE237FC24F7}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D38CAFD8-B782-4024-A137-BE7DFC0C52E8}" type="presParOf" srcId="{BDF6F6CF-008C-44CC-BEA2-6465DE59FF73}" destId="{CA56EA73-3DAA-4BFB-B6AB-81286EA6A658}" srcOrd="4" destOrd="0" presId="urn:microsoft.com/office/officeart/2005/8/layout/orgChart1"/>
    <dgm:cxn modelId="{BBFFEDBC-8335-47DE-BED4-30BBBBAF81CB}" type="presParOf" srcId="{BDF6F6CF-008C-44CC-BEA2-6465DE59FF73}" destId="{B84F2D6B-4319-4FFA-94A2-9A5F023B9EC1}" srcOrd="5" destOrd="0" presId="urn:microsoft.com/office/officeart/2005/8/layout/orgChart1"/>
    <dgm:cxn modelId="{01E729A9-856D-43FB-9DEB-1320D87DB19B}" type="presParOf" srcId="{B84F2D6B-4319-4FFA-94A2-9A5F023B9EC1}" destId="{9F753CEA-ACDD-43EA-A1C3-04FDC428EC6E}" srcOrd="0" destOrd="0" presId="urn:microsoft.com/office/officeart/2005/8/layout/orgChart1"/>
    <dgm:cxn modelId="{16F3F524-6787-42C6-9E96-A7BD11C3C9A3}" type="presParOf" srcId="{9F753CEA-ACDD-43EA-A1C3-04FDC428EC6E}" destId="{0AF71AEB-3BCA-460F-8878-1A60E02AE077}" srcOrd="0" destOrd="0" presId="urn:microsoft.com/office/officeart/2005/8/layout/orgChart1"/>
    <dgm:cxn modelId="{91315FA1-49FE-409C-9907-DA2D2A24CF61}" type="presParOf" srcId="{9F753CEA-ACDD-43EA-A1C3-04FDC428EC6E}" destId="{3BCEE728-06D9-439B-810C-C52321FB0098}" srcOrd="1" destOrd="0" presId="urn:microsoft.com/office/officeart/2005/8/layout/orgChart1"/>
    <dgm:cxn modelId="{EAB19D02-8927-4A40-BDF8-F0D0D426C810}" type="presParOf" srcId="{B84F2D6B-4319-4FFA-94A2-9A5F023B9EC1}" destId="{B0CAA9B4-F6A9-47F4-BDFD-D7797807009E}" srcOrd="1" destOrd="0" presId="urn:microsoft.com/office/officeart/2005/8/layout/orgChart1"/>
    <dgm:cxn modelId="{538E0D44-F1A2-42BC-BE2B-E49B9A6E3A13}" type="presParOf" srcId="{B84F2D6B-4319-4FFA-94A2-9A5F023B9EC1}" destId="{66EDD7A6-4D3B-4603-A207-D06852B758E6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E9D47A17-BFB4-4942-B61A-0A2B7E089553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EFB51158-F0E9-4CFC-98C2-1D184FA17261}" type="parTrans" cxnId="{19E82C3E-6685-4079-AABB-D32AA671AA7E}">
      <dgm:prSet/>
      <dgm:spPr/>
      <dgm:t>
        <a:bodyPr/>
        <a:lstStyle/>
        <a:p>
          <a:endParaRPr lang="en-GB"/>
        </a:p>
      </dgm:t>
    </dgm:pt>
    <dgm:pt modelId="{5F476D3B-7689-40AC-A70D-532E521EB17A}" type="sibTrans" cxnId="{19E82C3E-6685-4079-AABB-D32AA671AA7E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E6004E89-24E7-49C4-AA54-89DE8E4637B0}" type="pres">
      <dgm:prSet presAssocID="{E9D47A17-BFB4-4942-B61A-0A2B7E089553}" presName="hierRoot1" presStyleCnt="0">
        <dgm:presLayoutVars>
          <dgm:hierBranch val="init"/>
        </dgm:presLayoutVars>
      </dgm:prSet>
      <dgm:spPr/>
    </dgm:pt>
    <dgm:pt modelId="{73DB7B1C-17DF-4B10-86BE-A9B47862B6C9}" type="pres">
      <dgm:prSet presAssocID="{E9D47A17-BFB4-4942-B61A-0A2B7E089553}" presName="rootComposite1" presStyleCnt="0"/>
      <dgm:spPr/>
    </dgm:pt>
    <dgm:pt modelId="{51BA9001-3B74-4AEE-A661-03667A6E59A1}" type="pres">
      <dgm:prSet presAssocID="{E9D47A17-BFB4-4942-B61A-0A2B7E089553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85664F3-589C-4D52-9E0A-9450E5F10345}" type="pres">
      <dgm:prSet presAssocID="{E9D47A17-BFB4-4942-B61A-0A2B7E089553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402F218-9075-4595-A43E-BE3AE494FFBB}" type="pres">
      <dgm:prSet presAssocID="{E9D47A17-BFB4-4942-B61A-0A2B7E089553}" presName="hierChild2" presStyleCnt="0"/>
      <dgm:spPr/>
    </dgm:pt>
    <dgm:pt modelId="{27526749-EB9A-4F05-9B69-1F365B4200A8}" type="pres">
      <dgm:prSet presAssocID="{E9D47A17-BFB4-4942-B61A-0A2B7E089553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0C7BCDB-E989-4428-AF8F-F062490B2756}" type="presOf" srcId="{E9D47A17-BFB4-4942-B61A-0A2B7E089553}" destId="{51BA9001-3B74-4AEE-A661-03667A6E59A1}" srcOrd="0" destOrd="0" presId="urn:microsoft.com/office/officeart/2005/8/layout/orgChart1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CF6F34DD-3820-47CA-928B-DED727B8A675}" type="presOf" srcId="{E9D47A17-BFB4-4942-B61A-0A2B7E089553}" destId="{785664F3-589C-4D52-9E0A-9450E5F10345}" srcOrd="1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19E82C3E-6685-4079-AABB-D32AA671AA7E}" srcId="{A92BEB5D-7BBB-4F15-83AD-3233CE8ACCA1}" destId="{E9D47A17-BFB4-4942-B61A-0A2B7E089553}" srcOrd="2" destOrd="0" parTransId="{EFB51158-F0E9-4CFC-98C2-1D184FA17261}" sibTransId="{5F476D3B-7689-40AC-A70D-532E521EB17A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F0FB438A-60B7-4A92-BA5D-338D67319D31}" type="presParOf" srcId="{931031D8-ACEB-4650-9E25-8497346F75F6}" destId="{E6004E89-24E7-49C4-AA54-89DE8E4637B0}" srcOrd="2" destOrd="0" presId="urn:microsoft.com/office/officeart/2005/8/layout/orgChart1"/>
    <dgm:cxn modelId="{FD43CAFB-F6CF-491E-9D60-B60ECB404C0F}" type="presParOf" srcId="{E6004E89-24E7-49C4-AA54-89DE8E4637B0}" destId="{73DB7B1C-17DF-4B10-86BE-A9B47862B6C9}" srcOrd="0" destOrd="0" presId="urn:microsoft.com/office/officeart/2005/8/layout/orgChart1"/>
    <dgm:cxn modelId="{89DD3428-01B9-4890-8A31-13A2C40AB8EF}" type="presParOf" srcId="{73DB7B1C-17DF-4B10-86BE-A9B47862B6C9}" destId="{51BA9001-3B74-4AEE-A661-03667A6E59A1}" srcOrd="0" destOrd="0" presId="urn:microsoft.com/office/officeart/2005/8/layout/orgChart1"/>
    <dgm:cxn modelId="{66C45585-AE32-4D68-B3BA-A36240558334}" type="presParOf" srcId="{73DB7B1C-17DF-4B10-86BE-A9B47862B6C9}" destId="{785664F3-589C-4D52-9E0A-9450E5F10345}" srcOrd="1" destOrd="0" presId="urn:microsoft.com/office/officeart/2005/8/layout/orgChart1"/>
    <dgm:cxn modelId="{3187404E-4C26-4186-949D-1D6BF7C6DED2}" type="presParOf" srcId="{E6004E89-24E7-49C4-AA54-89DE8E4637B0}" destId="{B402F218-9075-4595-A43E-BE3AE494FFBB}" srcOrd="1" destOrd="0" presId="urn:microsoft.com/office/officeart/2005/8/layout/orgChart1"/>
    <dgm:cxn modelId="{CB489FB1-CF38-4121-99D7-8C080D18D497}" type="presParOf" srcId="{E6004E89-24E7-49C4-AA54-89DE8E4637B0}" destId="{27526749-EB9A-4F05-9B69-1F365B4200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/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/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/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/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/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17CC1CF8-91D7-4FB5-9497-451DEC164276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65F96AF7-8750-494D-AAC2-8CD9FF26484D}" type="parTrans" cxnId="{AFEAB04E-22C2-4DC0-87B7-B7AB00F3766F}">
      <dgm:prSet/>
      <dgm:spPr/>
      <dgm:t>
        <a:bodyPr/>
        <a:lstStyle/>
        <a:p>
          <a:endParaRPr lang="en-GB"/>
        </a:p>
      </dgm:t>
    </dgm:pt>
    <dgm:pt modelId="{A158EBB9-DC83-4B6B-914F-0937319A6FB1}" type="sibTrans" cxnId="{AFEAB04E-22C2-4DC0-87B7-B7AB00F3766F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8F7A18BE-D42E-4B08-AEFC-42ADB06B14AC}" type="pres">
      <dgm:prSet presAssocID="{17CC1CF8-91D7-4FB5-9497-451DEC164276}" presName="hierRoot1" presStyleCnt="0">
        <dgm:presLayoutVars>
          <dgm:hierBranch val="init"/>
        </dgm:presLayoutVars>
      </dgm:prSet>
      <dgm:spPr/>
    </dgm:pt>
    <dgm:pt modelId="{350944AA-C8D5-41EA-97B1-CDAFE05D5F1E}" type="pres">
      <dgm:prSet presAssocID="{17CC1CF8-91D7-4FB5-9497-451DEC164276}" presName="rootComposite1" presStyleCnt="0"/>
      <dgm:spPr/>
    </dgm:pt>
    <dgm:pt modelId="{D77ADE35-863C-4628-86B2-D361F7A7EC79}" type="pres">
      <dgm:prSet presAssocID="{17CC1CF8-91D7-4FB5-9497-451DEC164276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14B17DFB-8B20-4F2C-945A-3A49B46AB2CF}" type="pres">
      <dgm:prSet presAssocID="{17CC1CF8-91D7-4FB5-9497-451DEC164276}" presName="rootConnector1" presStyleLbl="node1" presStyleIdx="0" presStyleCnt="0"/>
      <dgm:spPr/>
      <dgm:t>
        <a:bodyPr/>
        <a:lstStyle/>
        <a:p>
          <a:endParaRPr lang="ro-RO"/>
        </a:p>
      </dgm:t>
    </dgm:pt>
    <dgm:pt modelId="{6A0CC1B4-2E9F-4F68-875D-E45E74157A8C}" type="pres">
      <dgm:prSet presAssocID="{17CC1CF8-91D7-4FB5-9497-451DEC164276}" presName="hierChild2" presStyleCnt="0"/>
      <dgm:spPr/>
    </dgm:pt>
    <dgm:pt modelId="{7AC23558-F0CF-470D-A0BB-95E1BDCA3CEE}" type="pres">
      <dgm:prSet presAssocID="{17CC1CF8-91D7-4FB5-9497-451DEC164276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AFEAB04E-22C2-4DC0-87B7-B7AB00F3766F}" srcId="{A92BEB5D-7BBB-4F15-83AD-3233CE8ACCA1}" destId="{17CC1CF8-91D7-4FB5-9497-451DEC164276}" srcOrd="2" destOrd="0" parTransId="{65F96AF7-8750-494D-AAC2-8CD9FF26484D}" sibTransId="{A158EBB9-DC83-4B6B-914F-0937319A6FB1}"/>
    <dgm:cxn modelId="{3CF2E0F0-7646-4953-B191-45C8ED9FC661}" type="presOf" srcId="{17CC1CF8-91D7-4FB5-9497-451DEC164276}" destId="{D77ADE35-863C-4628-86B2-D361F7A7EC79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DB535B12-1D06-496E-9B29-FA4B6C61DD69}" type="presOf" srcId="{17CC1CF8-91D7-4FB5-9497-451DEC164276}" destId="{14B17DFB-8B20-4F2C-945A-3A49B46AB2CF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381E5194-89E9-4123-927A-D62D9558818B}" type="presParOf" srcId="{931031D8-ACEB-4650-9E25-8497346F75F6}" destId="{8F7A18BE-D42E-4B08-AEFC-42ADB06B14AC}" srcOrd="2" destOrd="0" presId="urn:microsoft.com/office/officeart/2005/8/layout/orgChart1"/>
    <dgm:cxn modelId="{9216F5D0-F4CD-4EFA-AAC4-8867FF512B0A}" type="presParOf" srcId="{8F7A18BE-D42E-4B08-AEFC-42ADB06B14AC}" destId="{350944AA-C8D5-41EA-97B1-CDAFE05D5F1E}" srcOrd="0" destOrd="0" presId="urn:microsoft.com/office/officeart/2005/8/layout/orgChart1"/>
    <dgm:cxn modelId="{32CCB689-4A99-4415-98E9-3598F650E4DC}" type="presParOf" srcId="{350944AA-C8D5-41EA-97B1-CDAFE05D5F1E}" destId="{D77ADE35-863C-4628-86B2-D361F7A7EC79}" srcOrd="0" destOrd="0" presId="urn:microsoft.com/office/officeart/2005/8/layout/orgChart1"/>
    <dgm:cxn modelId="{104FB17B-ED84-4889-9DFA-A56796C4A54C}" type="presParOf" srcId="{350944AA-C8D5-41EA-97B1-CDAFE05D5F1E}" destId="{14B17DFB-8B20-4F2C-945A-3A49B46AB2CF}" srcOrd="1" destOrd="0" presId="urn:microsoft.com/office/officeart/2005/8/layout/orgChart1"/>
    <dgm:cxn modelId="{92B66687-8B3F-473D-947D-96A4DEF3DC90}" type="presParOf" srcId="{8F7A18BE-D42E-4B08-AEFC-42ADB06B14AC}" destId="{6A0CC1B4-2E9F-4F68-875D-E45E74157A8C}" srcOrd="1" destOrd="0" presId="urn:microsoft.com/office/officeart/2005/8/layout/orgChart1"/>
    <dgm:cxn modelId="{A9A4CF96-3773-41E2-A207-E8E70CBB881C}" type="presParOf" srcId="{8F7A18BE-D42E-4B08-AEFC-42ADB06B14AC}" destId="{7AC23558-F0CF-470D-A0BB-95E1BDCA3C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E0AFDA10-1D42-4EDC-90FB-3D2CFF315357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0E58C8FA-AB30-4DC2-9A0C-AE75D09D9930}" type="parTrans" cxnId="{A0DF2AA3-E3F4-4CEA-AE45-E3BD723E50FC}">
      <dgm:prSet/>
      <dgm:spPr/>
      <dgm:t>
        <a:bodyPr/>
        <a:lstStyle/>
        <a:p>
          <a:endParaRPr lang="en-GB"/>
        </a:p>
      </dgm:t>
    </dgm:pt>
    <dgm:pt modelId="{A2B76605-1D03-49B8-B754-D9C4C275EEDC}" type="sibTrans" cxnId="{A0DF2AA3-E3F4-4CEA-AE45-E3BD723E50FC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E50E811C-C167-4F30-A0A9-21D654292A0B}" type="pres">
      <dgm:prSet presAssocID="{E0AFDA10-1D42-4EDC-90FB-3D2CFF315357}" presName="hierRoot1" presStyleCnt="0">
        <dgm:presLayoutVars>
          <dgm:hierBranch val="init"/>
        </dgm:presLayoutVars>
      </dgm:prSet>
      <dgm:spPr/>
    </dgm:pt>
    <dgm:pt modelId="{4501DE6D-7FA7-420E-95AE-B06101EB1470}" type="pres">
      <dgm:prSet presAssocID="{E0AFDA10-1D42-4EDC-90FB-3D2CFF315357}" presName="rootComposite1" presStyleCnt="0"/>
      <dgm:spPr/>
    </dgm:pt>
    <dgm:pt modelId="{63A57040-71BE-4E5D-9A3F-2F607331D013}" type="pres">
      <dgm:prSet presAssocID="{E0AFDA10-1D42-4EDC-90FB-3D2CFF315357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88ED0C0A-3FF5-4D56-98E2-3ED577929080}" type="pres">
      <dgm:prSet presAssocID="{E0AFDA10-1D42-4EDC-90FB-3D2CFF315357}" presName="rootConnector1" presStyleLbl="node1" presStyleIdx="0" presStyleCnt="0"/>
      <dgm:spPr/>
      <dgm:t>
        <a:bodyPr/>
        <a:lstStyle/>
        <a:p>
          <a:endParaRPr lang="ro-RO"/>
        </a:p>
      </dgm:t>
    </dgm:pt>
    <dgm:pt modelId="{9EDA9667-4F74-4E01-AFF1-47E82A637E14}" type="pres">
      <dgm:prSet presAssocID="{E0AFDA10-1D42-4EDC-90FB-3D2CFF315357}" presName="hierChild2" presStyleCnt="0"/>
      <dgm:spPr/>
    </dgm:pt>
    <dgm:pt modelId="{39C47D0E-0C2F-4497-96DD-696DDAB1C83E}" type="pres">
      <dgm:prSet presAssocID="{E0AFDA10-1D42-4EDC-90FB-3D2CFF315357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623A872C-B602-44BD-8F10-517DDB8EB5D2}" type="presOf" srcId="{E0AFDA10-1D42-4EDC-90FB-3D2CFF315357}" destId="{63A57040-71BE-4E5D-9A3F-2F607331D013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13F98B44-51CD-4DBB-80B1-6AE7F181CC37}" type="presOf" srcId="{E0AFDA10-1D42-4EDC-90FB-3D2CFF315357}" destId="{88ED0C0A-3FF5-4D56-98E2-3ED577929080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A0DF2AA3-E3F4-4CEA-AE45-E3BD723E50FC}" srcId="{A92BEB5D-7BBB-4F15-83AD-3233CE8ACCA1}" destId="{E0AFDA10-1D42-4EDC-90FB-3D2CFF315357}" srcOrd="2" destOrd="0" parTransId="{0E58C8FA-AB30-4DC2-9A0C-AE75D09D9930}" sibTransId="{A2B76605-1D03-49B8-B754-D9C4C275EEDC}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634AEA51-3A61-4677-9C6D-EECC137F3483}" type="presParOf" srcId="{931031D8-ACEB-4650-9E25-8497346F75F6}" destId="{E50E811C-C167-4F30-A0A9-21D654292A0B}" srcOrd="2" destOrd="0" presId="urn:microsoft.com/office/officeart/2005/8/layout/orgChart1"/>
    <dgm:cxn modelId="{C67B313C-6377-4766-84D3-23133616FC38}" type="presParOf" srcId="{E50E811C-C167-4F30-A0A9-21D654292A0B}" destId="{4501DE6D-7FA7-420E-95AE-B06101EB1470}" srcOrd="0" destOrd="0" presId="urn:microsoft.com/office/officeart/2005/8/layout/orgChart1"/>
    <dgm:cxn modelId="{4F6B235F-36D1-4C03-87E2-DCFE204DD762}" type="presParOf" srcId="{4501DE6D-7FA7-420E-95AE-B06101EB1470}" destId="{63A57040-71BE-4E5D-9A3F-2F607331D013}" srcOrd="0" destOrd="0" presId="urn:microsoft.com/office/officeart/2005/8/layout/orgChart1"/>
    <dgm:cxn modelId="{3CFC7B14-78BD-4E4E-B557-BEE66D8B759A}" type="presParOf" srcId="{4501DE6D-7FA7-420E-95AE-B06101EB1470}" destId="{88ED0C0A-3FF5-4D56-98E2-3ED577929080}" srcOrd="1" destOrd="0" presId="urn:microsoft.com/office/officeart/2005/8/layout/orgChart1"/>
    <dgm:cxn modelId="{A02DA974-DA72-407B-B755-C161085634E1}" type="presParOf" srcId="{E50E811C-C167-4F30-A0A9-21D654292A0B}" destId="{9EDA9667-4F74-4E01-AFF1-47E82A637E14}" srcOrd="1" destOrd="0" presId="urn:microsoft.com/office/officeart/2005/8/layout/orgChart1"/>
    <dgm:cxn modelId="{B9F44181-32FB-4A54-ABF7-0C119785A26F}" type="presParOf" srcId="{E50E811C-C167-4F30-A0A9-21D654292A0B}" destId="{39C47D0E-0C2F-4497-96DD-696DDAB1C8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/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/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/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/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2C2BF032-9714-472D-BB4B-8820E2325E34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2BD50A55-770A-4C15-A957-8BE62F759DC3}" type="parTrans" cxnId="{A985CECC-8BB2-4EB9-B51D-718D60188621}">
      <dgm:prSet/>
      <dgm:spPr/>
      <dgm:t>
        <a:bodyPr/>
        <a:lstStyle/>
        <a:p>
          <a:endParaRPr lang="en-GB"/>
        </a:p>
      </dgm:t>
    </dgm:pt>
    <dgm:pt modelId="{284274DA-8063-464A-AF2E-F2166B3B0483}" type="sibTrans" cxnId="{A985CECC-8BB2-4EB9-B51D-718D60188621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311C7173-3AF3-4CB0-8D0D-963FD8DBB889}" type="pres">
      <dgm:prSet presAssocID="{2C2BF032-9714-472D-BB4B-8820E2325E34}" presName="hierRoot1" presStyleCnt="0">
        <dgm:presLayoutVars>
          <dgm:hierBranch val="init"/>
        </dgm:presLayoutVars>
      </dgm:prSet>
      <dgm:spPr/>
    </dgm:pt>
    <dgm:pt modelId="{3AE77426-DAAC-48C1-897A-1EE3D1322442}" type="pres">
      <dgm:prSet presAssocID="{2C2BF032-9714-472D-BB4B-8820E2325E34}" presName="rootComposite1" presStyleCnt="0"/>
      <dgm:spPr/>
    </dgm:pt>
    <dgm:pt modelId="{0E9D673E-6366-4598-942E-ACCE637B8DFA}" type="pres">
      <dgm:prSet presAssocID="{2C2BF032-9714-472D-BB4B-8820E2325E34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46CD1B95-18E0-44A9-9FA2-DC400474646A}" type="pres">
      <dgm:prSet presAssocID="{2C2BF032-9714-472D-BB4B-8820E2325E34}" presName="rootConnector1" presStyleLbl="node1" presStyleIdx="0" presStyleCnt="0"/>
      <dgm:spPr/>
      <dgm:t>
        <a:bodyPr/>
        <a:lstStyle/>
        <a:p>
          <a:endParaRPr lang="ro-RO"/>
        </a:p>
      </dgm:t>
    </dgm:pt>
    <dgm:pt modelId="{1F925B85-2380-41C3-8D4C-27D913D06B28}" type="pres">
      <dgm:prSet presAssocID="{2C2BF032-9714-472D-BB4B-8820E2325E34}" presName="hierChild2" presStyleCnt="0"/>
      <dgm:spPr/>
    </dgm:pt>
    <dgm:pt modelId="{D81CF8AA-B596-4258-ADA7-E0E40EFA51BA}" type="pres">
      <dgm:prSet presAssocID="{2C2BF032-9714-472D-BB4B-8820E2325E34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A985CECC-8BB2-4EB9-B51D-718D60188621}" srcId="{A92BEB5D-7BBB-4F15-83AD-3233CE8ACCA1}" destId="{2C2BF032-9714-472D-BB4B-8820E2325E34}" srcOrd="2" destOrd="0" parTransId="{2BD50A55-770A-4C15-A957-8BE62F759DC3}" sibTransId="{284274DA-8063-464A-AF2E-F2166B3B0483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3200FB67-8F3C-4AC1-AB68-B93A36C3DE3C}" type="presOf" srcId="{2C2BF032-9714-472D-BB4B-8820E2325E34}" destId="{46CD1B95-18E0-44A9-9FA2-DC400474646A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6EC1EA8C-2C31-4918-A471-A4D40F8460B8}" type="presOf" srcId="{2C2BF032-9714-472D-BB4B-8820E2325E34}" destId="{0E9D673E-6366-4598-942E-ACCE637B8DFA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04EB44B0-4DCE-42EE-AF14-0E2619B1267D}" type="presParOf" srcId="{931031D8-ACEB-4650-9E25-8497346F75F6}" destId="{311C7173-3AF3-4CB0-8D0D-963FD8DBB889}" srcOrd="2" destOrd="0" presId="urn:microsoft.com/office/officeart/2005/8/layout/orgChart1"/>
    <dgm:cxn modelId="{461CDA97-C823-4AAB-8463-907E106AFF66}" type="presParOf" srcId="{311C7173-3AF3-4CB0-8D0D-963FD8DBB889}" destId="{3AE77426-DAAC-48C1-897A-1EE3D1322442}" srcOrd="0" destOrd="0" presId="urn:microsoft.com/office/officeart/2005/8/layout/orgChart1"/>
    <dgm:cxn modelId="{60A956A7-6C4C-41C5-8C2D-7B67D5E58BDD}" type="presParOf" srcId="{3AE77426-DAAC-48C1-897A-1EE3D1322442}" destId="{0E9D673E-6366-4598-942E-ACCE637B8DFA}" srcOrd="0" destOrd="0" presId="urn:microsoft.com/office/officeart/2005/8/layout/orgChart1"/>
    <dgm:cxn modelId="{89A9DEB3-DBF2-43B6-9BB7-8F1B79F2D5DF}" type="presParOf" srcId="{3AE77426-DAAC-48C1-897A-1EE3D1322442}" destId="{46CD1B95-18E0-44A9-9FA2-DC400474646A}" srcOrd="1" destOrd="0" presId="urn:microsoft.com/office/officeart/2005/8/layout/orgChart1"/>
    <dgm:cxn modelId="{0CF8A5DF-695F-4B7A-AD28-E4070F65A040}" type="presParOf" srcId="{311C7173-3AF3-4CB0-8D0D-963FD8DBB889}" destId="{1F925B85-2380-41C3-8D4C-27D913D06B28}" srcOrd="1" destOrd="0" presId="urn:microsoft.com/office/officeart/2005/8/layout/orgChart1"/>
    <dgm:cxn modelId="{078E94F0-5D0F-47BE-AA6D-BE83A2565583}" type="presParOf" srcId="{311C7173-3AF3-4CB0-8D0D-963FD8DBB889}" destId="{D81CF8AA-B596-4258-ADA7-E0E40EFA51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E96FBB94-D60D-4F41-B085-D9A18BB97152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79948C0D-E903-4129-AA34-1EC3AF2190F8}" type="parTrans" cxnId="{4E16FFB0-FD4B-4440-87A1-580AF7CE2AA3}">
      <dgm:prSet/>
      <dgm:spPr/>
      <dgm:t>
        <a:bodyPr/>
        <a:lstStyle/>
        <a:p>
          <a:endParaRPr lang="en-GB"/>
        </a:p>
      </dgm:t>
    </dgm:pt>
    <dgm:pt modelId="{99BA605B-E1B0-4BE1-BE94-3DC6444A032E}" type="sibTrans" cxnId="{4E16FFB0-FD4B-4440-87A1-580AF7CE2AA3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AB499108-FC41-43E5-ADE1-9DF5A72D36F1}" type="pres">
      <dgm:prSet presAssocID="{E96FBB94-D60D-4F41-B085-D9A18BB97152}" presName="hierRoot1" presStyleCnt="0">
        <dgm:presLayoutVars>
          <dgm:hierBranch val="init"/>
        </dgm:presLayoutVars>
      </dgm:prSet>
      <dgm:spPr/>
    </dgm:pt>
    <dgm:pt modelId="{62EE1A0C-E6EC-4C03-A23B-403D575B08EC}" type="pres">
      <dgm:prSet presAssocID="{E96FBB94-D60D-4F41-B085-D9A18BB97152}" presName="rootComposite1" presStyleCnt="0"/>
      <dgm:spPr/>
    </dgm:pt>
    <dgm:pt modelId="{A54D43E6-8A77-438E-9E1A-A55AA0B7A6E7}" type="pres">
      <dgm:prSet presAssocID="{E96FBB94-D60D-4F41-B085-D9A18BB97152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F624DFA1-8546-4B3C-879C-F6DC3180C697}" type="pres">
      <dgm:prSet presAssocID="{E96FBB94-D60D-4F41-B085-D9A18BB97152}" presName="rootConnector1" presStyleLbl="node1" presStyleIdx="0" presStyleCnt="0"/>
      <dgm:spPr/>
      <dgm:t>
        <a:bodyPr/>
        <a:lstStyle/>
        <a:p>
          <a:endParaRPr lang="ro-RO"/>
        </a:p>
      </dgm:t>
    </dgm:pt>
    <dgm:pt modelId="{23BA5E4A-6566-4D51-94C4-199580B8519C}" type="pres">
      <dgm:prSet presAssocID="{E96FBB94-D60D-4F41-B085-D9A18BB97152}" presName="hierChild2" presStyleCnt="0"/>
      <dgm:spPr/>
    </dgm:pt>
    <dgm:pt modelId="{7ABDCEFA-3259-4F85-BB58-24145265DA20}" type="pres">
      <dgm:prSet presAssocID="{E96FBB94-D60D-4F41-B085-D9A18BB97152}" presName="hierChild3" presStyleCnt="0"/>
      <dgm:spPr/>
    </dgm:pt>
  </dgm:ptLst>
  <dgm:cxnLst>
    <dgm:cxn modelId="{13762DA1-26E6-4984-B49D-FBF14C8D293B}" type="presOf" srcId="{E96FBB94-D60D-4F41-B085-D9A18BB97152}" destId="{A54D43E6-8A77-438E-9E1A-A55AA0B7A6E7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7AFAF4D-9A88-4B07-A0EB-679EA13BF423}" type="presOf" srcId="{E96FBB94-D60D-4F41-B085-D9A18BB97152}" destId="{F624DFA1-8546-4B3C-879C-F6DC3180C697}" srcOrd="1" destOrd="0" presId="urn:microsoft.com/office/officeart/2005/8/layout/orgChart1"/>
    <dgm:cxn modelId="{4E16FFB0-FD4B-4440-87A1-580AF7CE2AA3}" srcId="{A92BEB5D-7BBB-4F15-83AD-3233CE8ACCA1}" destId="{E96FBB94-D60D-4F41-B085-D9A18BB97152}" srcOrd="2" destOrd="0" parTransId="{79948C0D-E903-4129-AA34-1EC3AF2190F8}" sibTransId="{99BA605B-E1B0-4BE1-BE94-3DC6444A032E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E2B8BBA0-5144-428B-819D-92B9BB158F76}" type="presParOf" srcId="{931031D8-ACEB-4650-9E25-8497346F75F6}" destId="{AB499108-FC41-43E5-ADE1-9DF5A72D36F1}" srcOrd="2" destOrd="0" presId="urn:microsoft.com/office/officeart/2005/8/layout/orgChart1"/>
    <dgm:cxn modelId="{0DCB0988-B1D9-43F1-8DBD-988C00039ABA}" type="presParOf" srcId="{AB499108-FC41-43E5-ADE1-9DF5A72D36F1}" destId="{62EE1A0C-E6EC-4C03-A23B-403D575B08EC}" srcOrd="0" destOrd="0" presId="urn:microsoft.com/office/officeart/2005/8/layout/orgChart1"/>
    <dgm:cxn modelId="{BCA31D92-EB00-4201-AA08-3FB629315EA2}" type="presParOf" srcId="{62EE1A0C-E6EC-4C03-A23B-403D575B08EC}" destId="{A54D43E6-8A77-438E-9E1A-A55AA0B7A6E7}" srcOrd="0" destOrd="0" presId="urn:microsoft.com/office/officeart/2005/8/layout/orgChart1"/>
    <dgm:cxn modelId="{CA1F5EF5-D7C4-4ABC-9513-F41D3C9C1008}" type="presParOf" srcId="{62EE1A0C-E6EC-4C03-A23B-403D575B08EC}" destId="{F624DFA1-8546-4B3C-879C-F6DC3180C697}" srcOrd="1" destOrd="0" presId="urn:microsoft.com/office/officeart/2005/8/layout/orgChart1"/>
    <dgm:cxn modelId="{82AC5E28-0673-43E6-9C6A-3149DDAF090D}" type="presParOf" srcId="{AB499108-FC41-43E5-ADE1-9DF5A72D36F1}" destId="{23BA5E4A-6566-4D51-94C4-199580B8519C}" srcOrd="1" destOrd="0" presId="urn:microsoft.com/office/officeart/2005/8/layout/orgChart1"/>
    <dgm:cxn modelId="{7A460C99-E1ED-44FF-8692-DC213E6C792D}" type="presParOf" srcId="{AB499108-FC41-43E5-ADE1-9DF5A72D36F1}" destId="{7ABDCEFA-3259-4F85-BB58-24145265DA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</dgm:ptLst>
  <dgm:cxnLst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2BEB5D-7BBB-4F15-83AD-3233CE8ACCA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865C25-2A63-4234-A6F1-AD77B3726DAD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P 1</a:t>
          </a:r>
        </a:p>
      </dgm:t>
    </dgm:pt>
    <dgm:pt modelId="{A6986C8A-ABF3-4360-9AE1-4C32ACC56789}" type="par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9EF3B6D8-45ED-47B5-A4E9-D98226D93198}" type="sibTrans" cxnId="{0E5EA9D0-4C2D-4154-8BBB-B6B98703DE1A}">
      <dgm:prSet/>
      <dgm:spPr/>
      <dgm:t>
        <a:bodyPr/>
        <a:lstStyle/>
        <a:p>
          <a:endParaRPr lang="en-US" sz="1000" b="1"/>
        </a:p>
      </dgm:t>
    </dgm:pt>
    <dgm:pt modelId="{A87726D0-28CC-4427-B73A-EE3B03A62253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1.1</a:t>
          </a:r>
        </a:p>
      </dgm:t>
    </dgm:pt>
    <dgm:pt modelId="{1EA99E1D-F69C-4420-8B6A-C3CE882F2479}" type="par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08FFF19F-F045-45C4-BBAB-D9E0B061201C}" type="sibTrans" cxnId="{361F2A85-52AF-4EF9-BA6E-E1920F787ECF}">
      <dgm:prSet/>
      <dgm:spPr/>
      <dgm:t>
        <a:bodyPr/>
        <a:lstStyle/>
        <a:p>
          <a:endParaRPr lang="en-US" sz="1000" b="1"/>
        </a:p>
      </dgm:t>
    </dgm:pt>
    <dgm:pt modelId="{286FF532-E6BC-4DDE-932C-D0CFA0B8FC5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000" b="1" dirty="0"/>
            <a:t>SO 1.2</a:t>
          </a:r>
        </a:p>
      </dgm:t>
    </dgm:pt>
    <dgm:pt modelId="{1608E295-4FD4-4389-A3B6-7EF23F5DAA51}" type="par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C3D55E71-CC0B-4A8F-B8D5-58F4D5517EB0}" type="sibTrans" cxnId="{E6182A38-F8C2-4AC4-BE0C-CD144B0F0422}">
      <dgm:prSet/>
      <dgm:spPr/>
      <dgm:t>
        <a:bodyPr/>
        <a:lstStyle/>
        <a:p>
          <a:endParaRPr lang="en-US" sz="1000" b="1"/>
        </a:p>
      </dgm:t>
    </dgm:pt>
    <dgm:pt modelId="{10E7E455-8C8D-46B7-A885-C1D63D2B45D7}">
      <dgm:prSet phldrT="[Text]" custT="1"/>
      <dgm:spPr>
        <a:solidFill>
          <a:srgbClr val="9ACA3C"/>
        </a:solidFill>
      </dgm:spPr>
      <dgm:t>
        <a:bodyPr/>
        <a:lstStyle/>
        <a:p>
          <a:r>
            <a:rPr lang="en-US" sz="1000" b="1" dirty="0"/>
            <a:t>SO 1.3</a:t>
          </a:r>
        </a:p>
      </dgm:t>
    </dgm:pt>
    <dgm:pt modelId="{A397FE20-15B1-45C2-BD98-CEE013D1BFA0}" type="par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9E4F13F3-A096-47EB-BAFC-A994966120EE}" type="sibTrans" cxnId="{DDFC841C-5136-44F6-BF4C-331B0321E04A}">
      <dgm:prSet/>
      <dgm:spPr/>
      <dgm:t>
        <a:bodyPr/>
        <a:lstStyle/>
        <a:p>
          <a:endParaRPr lang="en-US" sz="1000" b="1"/>
        </a:p>
      </dgm:t>
    </dgm:pt>
    <dgm:pt modelId="{C028F7FF-ECDD-43D3-A1DD-68071E765B7E}">
      <dgm:prSet custT="1"/>
      <dgm:spPr/>
      <dgm:t>
        <a:bodyPr/>
        <a:lstStyle/>
        <a:p>
          <a:r>
            <a:rPr lang="en-US" sz="1000" b="1" dirty="0"/>
            <a:t>P 2</a:t>
          </a:r>
        </a:p>
      </dgm:t>
    </dgm:pt>
    <dgm:pt modelId="{5A2F7A6F-FBC3-458A-830C-0149A55C71B7}" type="par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EF2DC827-B899-43BE-B138-D102FEF6B85F}" type="sibTrans" cxnId="{22718105-E8CE-4C48-9A92-4C186F265356}">
      <dgm:prSet/>
      <dgm:spPr/>
      <dgm:t>
        <a:bodyPr/>
        <a:lstStyle/>
        <a:p>
          <a:endParaRPr lang="en-US" sz="1000" b="1"/>
        </a:p>
      </dgm:t>
    </dgm:pt>
    <dgm:pt modelId="{099624AD-DDBF-44F2-940B-E24C98826B17}">
      <dgm:prSet custT="1"/>
      <dgm:spPr/>
      <dgm:t>
        <a:bodyPr/>
        <a:lstStyle/>
        <a:p>
          <a:r>
            <a:rPr lang="en-US" sz="1000" b="1" dirty="0"/>
            <a:t>SO 2.1</a:t>
          </a:r>
        </a:p>
      </dgm:t>
    </dgm:pt>
    <dgm:pt modelId="{004A9A8C-EF6B-497A-84BC-A1867D9D2883}" type="par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2ACABBD9-EDA4-446D-B1AE-6A607E82BDF5}" type="sibTrans" cxnId="{F162F0B6-ACA4-4D24-BF17-FA5BAC962050}">
      <dgm:prSet/>
      <dgm:spPr/>
      <dgm:t>
        <a:bodyPr/>
        <a:lstStyle/>
        <a:p>
          <a:endParaRPr lang="en-US" sz="1000" b="1"/>
        </a:p>
      </dgm:t>
    </dgm:pt>
    <dgm:pt modelId="{58443AC8-7C98-47D9-88D8-12F613998413}">
      <dgm:prSet custT="1"/>
      <dgm:spPr/>
      <dgm:t>
        <a:bodyPr/>
        <a:lstStyle/>
        <a:p>
          <a:r>
            <a:rPr lang="en-US" sz="1000" b="1" dirty="0"/>
            <a:t>SO 2.2</a:t>
          </a:r>
        </a:p>
      </dgm:t>
    </dgm:pt>
    <dgm:pt modelId="{F96D01CF-2E50-4A07-A79D-225B6953F13D}" type="par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4B100908-86E4-49A1-B792-EBC948053ED9}" type="sibTrans" cxnId="{CF958E68-E0C0-4B3C-8567-06B669E5425F}">
      <dgm:prSet/>
      <dgm:spPr/>
      <dgm:t>
        <a:bodyPr/>
        <a:lstStyle/>
        <a:p>
          <a:endParaRPr lang="en-US" sz="1000" b="1"/>
        </a:p>
      </dgm:t>
    </dgm:pt>
    <dgm:pt modelId="{A4A001E7-335F-4B14-8EB0-E4DB0477CE79}">
      <dgm:prSet custT="1"/>
      <dgm:spPr/>
      <dgm:t>
        <a:bodyPr/>
        <a:lstStyle/>
        <a:p>
          <a:r>
            <a:rPr lang="en-US" sz="1000" b="1" dirty="0"/>
            <a:t>SO 1.4</a:t>
          </a:r>
        </a:p>
      </dgm:t>
    </dgm:pt>
    <dgm:pt modelId="{B609ACD3-2B6E-4F8B-B695-044C365F1042}" type="par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33E5D035-BF08-4782-901B-4DD1F2FB90A8}" type="sibTrans" cxnId="{2773BE5A-A133-4657-A974-D2770CD09E4E}">
      <dgm:prSet/>
      <dgm:spPr/>
      <dgm:t>
        <a:bodyPr/>
        <a:lstStyle/>
        <a:p>
          <a:endParaRPr lang="en-US" sz="1000" b="1"/>
        </a:p>
      </dgm:t>
    </dgm:pt>
    <dgm:pt modelId="{4095730B-EBE5-4A34-80B2-5A71BFC44B21}">
      <dgm:prSet/>
      <dgm:spPr>
        <a:solidFill>
          <a:srgbClr val="C6D9F1"/>
        </a:solidFill>
      </dgm:spPr>
      <dgm:t>
        <a:bodyPr/>
        <a:lstStyle/>
        <a:p>
          <a:r>
            <a:rPr lang="en-US" b="1" dirty="0"/>
            <a:t>SO 2.3</a:t>
          </a:r>
        </a:p>
      </dgm:t>
    </dgm:pt>
    <dgm:pt modelId="{A09BC22D-D47C-41CA-BA97-142320850369}" type="parTrans" cxnId="{B4F05226-D899-422E-A992-DC9EF003A47D}">
      <dgm:prSet/>
      <dgm:spPr/>
      <dgm:t>
        <a:bodyPr/>
        <a:lstStyle/>
        <a:p>
          <a:endParaRPr lang="en-GB"/>
        </a:p>
      </dgm:t>
    </dgm:pt>
    <dgm:pt modelId="{57CCD208-B90A-45AA-82C1-6E287604F24E}" type="sibTrans" cxnId="{B4F05226-D899-422E-A992-DC9EF003A47D}">
      <dgm:prSet/>
      <dgm:spPr/>
      <dgm:t>
        <a:bodyPr/>
        <a:lstStyle/>
        <a:p>
          <a:endParaRPr lang="en-GB"/>
        </a:p>
      </dgm:t>
    </dgm:pt>
    <dgm:pt modelId="{931031D8-ACEB-4650-9E25-8497346F75F6}" type="pres">
      <dgm:prSet presAssocID="{A92BEB5D-7BBB-4F15-83AD-3233CE8AC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6B45DFF3-84C4-4834-9D59-0A3601C98F49}" type="pres">
      <dgm:prSet presAssocID="{2A865C25-2A63-4234-A6F1-AD77B3726DAD}" presName="hierRoot1" presStyleCnt="0">
        <dgm:presLayoutVars>
          <dgm:hierBranch val="init"/>
        </dgm:presLayoutVars>
      </dgm:prSet>
      <dgm:spPr/>
    </dgm:pt>
    <dgm:pt modelId="{9E2A7638-4237-4FF2-A110-58C7AFD7F540}" type="pres">
      <dgm:prSet presAssocID="{2A865C25-2A63-4234-A6F1-AD77B3726DAD}" presName="rootComposite1" presStyleCnt="0"/>
      <dgm:spPr/>
    </dgm:pt>
    <dgm:pt modelId="{9DD0BB1A-360D-45D4-AC80-A03308317D21}" type="pres">
      <dgm:prSet presAssocID="{2A865C25-2A63-4234-A6F1-AD77B3726DAD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0F3FD1B-47D4-46E4-A82D-1EA60A005345}" type="pres">
      <dgm:prSet presAssocID="{2A865C25-2A63-4234-A6F1-AD77B3726DAD}" presName="rootConnector1" presStyleLbl="node1" presStyleIdx="0" presStyleCnt="0"/>
      <dgm:spPr/>
      <dgm:t>
        <a:bodyPr/>
        <a:lstStyle/>
        <a:p>
          <a:endParaRPr lang="ro-RO"/>
        </a:p>
      </dgm:t>
    </dgm:pt>
    <dgm:pt modelId="{C1A8A573-C0DE-4E07-ADAE-C0CD843C76C1}" type="pres">
      <dgm:prSet presAssocID="{2A865C25-2A63-4234-A6F1-AD77B3726DAD}" presName="hierChild2" presStyleCnt="0"/>
      <dgm:spPr/>
    </dgm:pt>
    <dgm:pt modelId="{D6026623-3807-442F-84BE-FCF92D41EA74}" type="pres">
      <dgm:prSet presAssocID="{1EA99E1D-F69C-4420-8B6A-C3CE882F2479}" presName="Name37" presStyleLbl="parChTrans1D2" presStyleIdx="0" presStyleCnt="6"/>
      <dgm:spPr/>
      <dgm:t>
        <a:bodyPr/>
        <a:lstStyle/>
        <a:p>
          <a:endParaRPr lang="ro-RO"/>
        </a:p>
      </dgm:t>
    </dgm:pt>
    <dgm:pt modelId="{25EC416A-AA04-4919-BD22-79FDC7BD6870}" type="pres">
      <dgm:prSet presAssocID="{A87726D0-28CC-4427-B73A-EE3B03A62253}" presName="hierRoot2" presStyleCnt="0">
        <dgm:presLayoutVars>
          <dgm:hierBranch val="init"/>
        </dgm:presLayoutVars>
      </dgm:prSet>
      <dgm:spPr/>
    </dgm:pt>
    <dgm:pt modelId="{33D1144A-C138-4F74-A158-16BBE248FF9D}" type="pres">
      <dgm:prSet presAssocID="{A87726D0-28CC-4427-B73A-EE3B03A62253}" presName="rootComposite" presStyleCnt="0"/>
      <dgm:spPr/>
    </dgm:pt>
    <dgm:pt modelId="{58B86705-A599-458B-AC47-09945D76C425}" type="pres">
      <dgm:prSet presAssocID="{A87726D0-28CC-4427-B73A-EE3B03A62253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93E0E113-1B41-427D-A368-D88CDB41674C}" type="pres">
      <dgm:prSet presAssocID="{A87726D0-28CC-4427-B73A-EE3B03A62253}" presName="rootConnector" presStyleLbl="node2" presStyleIdx="0" presStyleCnt="6"/>
      <dgm:spPr/>
      <dgm:t>
        <a:bodyPr/>
        <a:lstStyle/>
        <a:p>
          <a:endParaRPr lang="ro-RO"/>
        </a:p>
      </dgm:t>
    </dgm:pt>
    <dgm:pt modelId="{72D4FB4E-6FA3-482A-83E6-D4E6174C3B7F}" type="pres">
      <dgm:prSet presAssocID="{A87726D0-28CC-4427-B73A-EE3B03A62253}" presName="hierChild4" presStyleCnt="0"/>
      <dgm:spPr/>
    </dgm:pt>
    <dgm:pt modelId="{2851CE67-3489-4C2A-B69B-43B9D5DE298C}" type="pres">
      <dgm:prSet presAssocID="{A87726D0-28CC-4427-B73A-EE3B03A62253}" presName="hierChild5" presStyleCnt="0"/>
      <dgm:spPr/>
    </dgm:pt>
    <dgm:pt modelId="{355DCD19-5775-4767-A766-9C265A0DA545}" type="pres">
      <dgm:prSet presAssocID="{1608E295-4FD4-4389-A3B6-7EF23F5DAA51}" presName="Name37" presStyleLbl="parChTrans1D2" presStyleIdx="1" presStyleCnt="6"/>
      <dgm:spPr/>
      <dgm:t>
        <a:bodyPr/>
        <a:lstStyle/>
        <a:p>
          <a:endParaRPr lang="ro-RO"/>
        </a:p>
      </dgm:t>
    </dgm:pt>
    <dgm:pt modelId="{5C2E2180-B609-4714-A7DD-D3C60207C1CC}" type="pres">
      <dgm:prSet presAssocID="{286FF532-E6BC-4DDE-932C-D0CFA0B8FC5A}" presName="hierRoot2" presStyleCnt="0">
        <dgm:presLayoutVars>
          <dgm:hierBranch val="init"/>
        </dgm:presLayoutVars>
      </dgm:prSet>
      <dgm:spPr/>
    </dgm:pt>
    <dgm:pt modelId="{B177A258-285A-45E5-A77B-685C6A461A7C}" type="pres">
      <dgm:prSet presAssocID="{286FF532-E6BC-4DDE-932C-D0CFA0B8FC5A}" presName="rootComposite" presStyleCnt="0"/>
      <dgm:spPr/>
    </dgm:pt>
    <dgm:pt modelId="{3BE34942-4A6B-4197-AD14-F41CB29C5420}" type="pres">
      <dgm:prSet presAssocID="{286FF532-E6BC-4DDE-932C-D0CFA0B8FC5A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DB1A17A4-5DEE-41A9-AE8C-EE82A2D10FD7}" type="pres">
      <dgm:prSet presAssocID="{286FF532-E6BC-4DDE-932C-D0CFA0B8FC5A}" presName="rootConnector" presStyleLbl="node2" presStyleIdx="1" presStyleCnt="6"/>
      <dgm:spPr/>
      <dgm:t>
        <a:bodyPr/>
        <a:lstStyle/>
        <a:p>
          <a:endParaRPr lang="ro-RO"/>
        </a:p>
      </dgm:t>
    </dgm:pt>
    <dgm:pt modelId="{F8BE0D80-E593-42BE-A8F6-24ADCB2DF901}" type="pres">
      <dgm:prSet presAssocID="{286FF532-E6BC-4DDE-932C-D0CFA0B8FC5A}" presName="hierChild4" presStyleCnt="0"/>
      <dgm:spPr/>
    </dgm:pt>
    <dgm:pt modelId="{D5E53C69-3F54-482F-BB96-FCBA3716EFBA}" type="pres">
      <dgm:prSet presAssocID="{286FF532-E6BC-4DDE-932C-D0CFA0B8FC5A}" presName="hierChild5" presStyleCnt="0"/>
      <dgm:spPr/>
    </dgm:pt>
    <dgm:pt modelId="{6002848D-E680-4648-8A90-EAA89B9DD6BD}" type="pres">
      <dgm:prSet presAssocID="{A397FE20-15B1-45C2-BD98-CEE013D1BFA0}" presName="Name37" presStyleLbl="parChTrans1D2" presStyleIdx="2" presStyleCnt="6"/>
      <dgm:spPr/>
      <dgm:t>
        <a:bodyPr/>
        <a:lstStyle/>
        <a:p>
          <a:endParaRPr lang="ro-RO"/>
        </a:p>
      </dgm:t>
    </dgm:pt>
    <dgm:pt modelId="{F8272472-CC8F-4A85-B194-76EFEFDFAB6A}" type="pres">
      <dgm:prSet presAssocID="{10E7E455-8C8D-46B7-A885-C1D63D2B45D7}" presName="hierRoot2" presStyleCnt="0">
        <dgm:presLayoutVars>
          <dgm:hierBranch val="init"/>
        </dgm:presLayoutVars>
      </dgm:prSet>
      <dgm:spPr/>
    </dgm:pt>
    <dgm:pt modelId="{1CC38E68-4CA5-400B-900D-71A44148C7D0}" type="pres">
      <dgm:prSet presAssocID="{10E7E455-8C8D-46B7-A885-C1D63D2B45D7}" presName="rootComposite" presStyleCnt="0"/>
      <dgm:spPr/>
    </dgm:pt>
    <dgm:pt modelId="{20BBB1D6-DF53-4594-82FF-05A880C7661C}" type="pres">
      <dgm:prSet presAssocID="{10E7E455-8C8D-46B7-A885-C1D63D2B45D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C73895F-F3D0-4819-8D7C-B0CF6F69B93A}" type="pres">
      <dgm:prSet presAssocID="{10E7E455-8C8D-46B7-A885-C1D63D2B45D7}" presName="rootConnector" presStyleLbl="node2" presStyleIdx="2" presStyleCnt="6"/>
      <dgm:spPr/>
      <dgm:t>
        <a:bodyPr/>
        <a:lstStyle/>
        <a:p>
          <a:endParaRPr lang="ro-RO"/>
        </a:p>
      </dgm:t>
    </dgm:pt>
    <dgm:pt modelId="{B2C83207-78DE-453E-AE12-94F3F3F7BB21}" type="pres">
      <dgm:prSet presAssocID="{10E7E455-8C8D-46B7-A885-C1D63D2B45D7}" presName="hierChild4" presStyleCnt="0"/>
      <dgm:spPr/>
    </dgm:pt>
    <dgm:pt modelId="{1EFA6A56-14DA-4BD1-92A3-5C9D5DA15448}" type="pres">
      <dgm:prSet presAssocID="{10E7E455-8C8D-46B7-A885-C1D63D2B45D7}" presName="hierChild5" presStyleCnt="0"/>
      <dgm:spPr/>
    </dgm:pt>
    <dgm:pt modelId="{1A2E87CC-643F-46F7-8741-02F5B25EBF47}" type="pres">
      <dgm:prSet presAssocID="{B609ACD3-2B6E-4F8B-B695-044C365F1042}" presName="Name37" presStyleLbl="parChTrans1D2" presStyleIdx="3" presStyleCnt="6"/>
      <dgm:spPr/>
      <dgm:t>
        <a:bodyPr/>
        <a:lstStyle/>
        <a:p>
          <a:endParaRPr lang="ro-RO"/>
        </a:p>
      </dgm:t>
    </dgm:pt>
    <dgm:pt modelId="{DAA16018-3BA4-4DCE-8EA5-2D7D7015574C}" type="pres">
      <dgm:prSet presAssocID="{A4A001E7-335F-4B14-8EB0-E4DB0477CE79}" presName="hierRoot2" presStyleCnt="0">
        <dgm:presLayoutVars>
          <dgm:hierBranch val="init"/>
        </dgm:presLayoutVars>
      </dgm:prSet>
      <dgm:spPr/>
    </dgm:pt>
    <dgm:pt modelId="{DEE3961E-270E-4E6F-96A5-D802F12C887B}" type="pres">
      <dgm:prSet presAssocID="{A4A001E7-335F-4B14-8EB0-E4DB0477CE79}" presName="rootComposite" presStyleCnt="0"/>
      <dgm:spPr/>
    </dgm:pt>
    <dgm:pt modelId="{A18A1551-EFCD-412B-AB93-A26BE8633B53}" type="pres">
      <dgm:prSet presAssocID="{A4A001E7-335F-4B14-8EB0-E4DB0477CE79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ABD637D-F02D-40BE-AFFB-F2B967D5F3F2}" type="pres">
      <dgm:prSet presAssocID="{A4A001E7-335F-4B14-8EB0-E4DB0477CE79}" presName="rootConnector" presStyleLbl="node2" presStyleIdx="3" presStyleCnt="6"/>
      <dgm:spPr/>
      <dgm:t>
        <a:bodyPr/>
        <a:lstStyle/>
        <a:p>
          <a:endParaRPr lang="ro-RO"/>
        </a:p>
      </dgm:t>
    </dgm:pt>
    <dgm:pt modelId="{23419560-E8A6-483A-889F-8E617EABE4B0}" type="pres">
      <dgm:prSet presAssocID="{A4A001E7-335F-4B14-8EB0-E4DB0477CE79}" presName="hierChild4" presStyleCnt="0"/>
      <dgm:spPr/>
    </dgm:pt>
    <dgm:pt modelId="{E3FAC250-D18D-4F94-8FBC-965187F54DA0}" type="pres">
      <dgm:prSet presAssocID="{A4A001E7-335F-4B14-8EB0-E4DB0477CE79}" presName="hierChild5" presStyleCnt="0"/>
      <dgm:spPr/>
    </dgm:pt>
    <dgm:pt modelId="{B1FA7EF4-3996-4F71-A35E-77BE46EB6AC9}" type="pres">
      <dgm:prSet presAssocID="{2A865C25-2A63-4234-A6F1-AD77B3726DAD}" presName="hierChild3" presStyleCnt="0"/>
      <dgm:spPr/>
    </dgm:pt>
    <dgm:pt modelId="{3A6D7906-0E4F-429E-AAFF-626A33CB6753}" type="pres">
      <dgm:prSet presAssocID="{C028F7FF-ECDD-43D3-A1DD-68071E765B7E}" presName="hierRoot1" presStyleCnt="0">
        <dgm:presLayoutVars>
          <dgm:hierBranch val="init"/>
        </dgm:presLayoutVars>
      </dgm:prSet>
      <dgm:spPr/>
    </dgm:pt>
    <dgm:pt modelId="{3A38CF0E-40A8-4819-B844-130467030EB1}" type="pres">
      <dgm:prSet presAssocID="{C028F7FF-ECDD-43D3-A1DD-68071E765B7E}" presName="rootComposite1" presStyleCnt="0"/>
      <dgm:spPr/>
    </dgm:pt>
    <dgm:pt modelId="{F7B9DF9C-A086-4149-B1BA-5C5898FF6A44}" type="pres">
      <dgm:prSet presAssocID="{C028F7FF-ECDD-43D3-A1DD-68071E765B7E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0A5F8F7C-D4CF-421D-8BF6-AD964A8A62DF}" type="pres">
      <dgm:prSet presAssocID="{C028F7FF-ECDD-43D3-A1DD-68071E765B7E}" presName="rootConnector1" presStyleLbl="node1" presStyleIdx="0" presStyleCnt="0"/>
      <dgm:spPr/>
      <dgm:t>
        <a:bodyPr/>
        <a:lstStyle/>
        <a:p>
          <a:endParaRPr lang="ro-RO"/>
        </a:p>
      </dgm:t>
    </dgm:pt>
    <dgm:pt modelId="{BDF6F6CF-008C-44CC-BEA2-6465DE59FF73}" type="pres">
      <dgm:prSet presAssocID="{C028F7FF-ECDD-43D3-A1DD-68071E765B7E}" presName="hierChild2" presStyleCnt="0"/>
      <dgm:spPr/>
    </dgm:pt>
    <dgm:pt modelId="{A2A6379D-1B6F-4C9E-8EB8-12B7EC8D26FE}" type="pres">
      <dgm:prSet presAssocID="{004A9A8C-EF6B-497A-84BC-A1867D9D2883}" presName="Name37" presStyleLbl="parChTrans1D2" presStyleIdx="4" presStyleCnt="6"/>
      <dgm:spPr/>
      <dgm:t>
        <a:bodyPr/>
        <a:lstStyle/>
        <a:p>
          <a:endParaRPr lang="ro-RO"/>
        </a:p>
      </dgm:t>
    </dgm:pt>
    <dgm:pt modelId="{FB607F50-4E17-4395-8EDF-68A780257EF7}" type="pres">
      <dgm:prSet presAssocID="{099624AD-DDBF-44F2-940B-E24C98826B17}" presName="hierRoot2" presStyleCnt="0">
        <dgm:presLayoutVars>
          <dgm:hierBranch val="init"/>
        </dgm:presLayoutVars>
      </dgm:prSet>
      <dgm:spPr/>
    </dgm:pt>
    <dgm:pt modelId="{1E57D53E-D0C2-4CB0-94EF-CABF8A1E04EC}" type="pres">
      <dgm:prSet presAssocID="{099624AD-DDBF-44F2-940B-E24C98826B17}" presName="rootComposite" presStyleCnt="0"/>
      <dgm:spPr/>
    </dgm:pt>
    <dgm:pt modelId="{2284E829-5C1A-4B03-B4EF-E577721EE00C}" type="pres">
      <dgm:prSet presAssocID="{099624AD-DDBF-44F2-940B-E24C98826B17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3168F863-7C04-4F73-9849-84762F7AEE15}" type="pres">
      <dgm:prSet presAssocID="{099624AD-DDBF-44F2-940B-E24C98826B17}" presName="rootConnector" presStyleLbl="node2" presStyleIdx="4" presStyleCnt="6"/>
      <dgm:spPr/>
      <dgm:t>
        <a:bodyPr/>
        <a:lstStyle/>
        <a:p>
          <a:endParaRPr lang="ro-RO"/>
        </a:p>
      </dgm:t>
    </dgm:pt>
    <dgm:pt modelId="{95BB7CBA-1CC3-4CE5-8004-5A81A57B6C04}" type="pres">
      <dgm:prSet presAssocID="{099624AD-DDBF-44F2-940B-E24C98826B17}" presName="hierChild4" presStyleCnt="0"/>
      <dgm:spPr/>
    </dgm:pt>
    <dgm:pt modelId="{B8E4BF42-0E47-448A-B61E-07D765EA50BF}" type="pres">
      <dgm:prSet presAssocID="{099624AD-DDBF-44F2-940B-E24C98826B17}" presName="hierChild5" presStyleCnt="0"/>
      <dgm:spPr/>
    </dgm:pt>
    <dgm:pt modelId="{BC56B597-CFA9-43F8-BE86-5EAD38FFE22E}" type="pres">
      <dgm:prSet presAssocID="{F96D01CF-2E50-4A07-A79D-225B6953F13D}" presName="Name37" presStyleLbl="parChTrans1D2" presStyleIdx="5" presStyleCnt="6"/>
      <dgm:spPr/>
      <dgm:t>
        <a:bodyPr/>
        <a:lstStyle/>
        <a:p>
          <a:endParaRPr lang="ro-RO"/>
        </a:p>
      </dgm:t>
    </dgm:pt>
    <dgm:pt modelId="{DC3EB3E5-C352-45FE-A569-990D985E89A7}" type="pres">
      <dgm:prSet presAssocID="{58443AC8-7C98-47D9-88D8-12F613998413}" presName="hierRoot2" presStyleCnt="0">
        <dgm:presLayoutVars>
          <dgm:hierBranch val="init"/>
        </dgm:presLayoutVars>
      </dgm:prSet>
      <dgm:spPr/>
    </dgm:pt>
    <dgm:pt modelId="{E1D35D07-892C-4145-BA71-B98090DEC95B}" type="pres">
      <dgm:prSet presAssocID="{58443AC8-7C98-47D9-88D8-12F613998413}" presName="rootComposite" presStyleCnt="0"/>
      <dgm:spPr/>
    </dgm:pt>
    <dgm:pt modelId="{1060168C-0023-44F2-AB6B-064FEA7B0132}" type="pres">
      <dgm:prSet presAssocID="{58443AC8-7C98-47D9-88D8-12F613998413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B65CFB8A-C6A8-4364-8E10-7C40EDC64410}" type="pres">
      <dgm:prSet presAssocID="{58443AC8-7C98-47D9-88D8-12F613998413}" presName="rootConnector" presStyleLbl="node2" presStyleIdx="5" presStyleCnt="6"/>
      <dgm:spPr/>
      <dgm:t>
        <a:bodyPr/>
        <a:lstStyle/>
        <a:p>
          <a:endParaRPr lang="ro-RO"/>
        </a:p>
      </dgm:t>
    </dgm:pt>
    <dgm:pt modelId="{99B944E4-D141-477F-B7BF-D25879CC83A7}" type="pres">
      <dgm:prSet presAssocID="{58443AC8-7C98-47D9-88D8-12F613998413}" presName="hierChild4" presStyleCnt="0"/>
      <dgm:spPr/>
    </dgm:pt>
    <dgm:pt modelId="{2BFD1A4A-AEDF-4799-98C6-FF3BF47EF487}" type="pres">
      <dgm:prSet presAssocID="{58443AC8-7C98-47D9-88D8-12F613998413}" presName="hierChild5" presStyleCnt="0"/>
      <dgm:spPr/>
    </dgm:pt>
    <dgm:pt modelId="{280078F3-75A2-4F31-893A-D2A2297CA223}" type="pres">
      <dgm:prSet presAssocID="{C028F7FF-ECDD-43D3-A1DD-68071E765B7E}" presName="hierChild3" presStyleCnt="0"/>
      <dgm:spPr/>
    </dgm:pt>
    <dgm:pt modelId="{7CF261A9-1914-474F-B593-9AE6796BB86D}" type="pres">
      <dgm:prSet presAssocID="{4095730B-EBE5-4A34-80B2-5A71BFC44B21}" presName="hierRoot1" presStyleCnt="0">
        <dgm:presLayoutVars>
          <dgm:hierBranch val="init"/>
        </dgm:presLayoutVars>
      </dgm:prSet>
      <dgm:spPr/>
    </dgm:pt>
    <dgm:pt modelId="{6FE71A66-1229-4EBF-9CB7-C1B22129C2B9}" type="pres">
      <dgm:prSet presAssocID="{4095730B-EBE5-4A34-80B2-5A71BFC44B21}" presName="rootComposite1" presStyleCnt="0"/>
      <dgm:spPr/>
    </dgm:pt>
    <dgm:pt modelId="{A78C690F-4F44-4080-BD61-3CD17CB23A23}" type="pres">
      <dgm:prSet presAssocID="{4095730B-EBE5-4A34-80B2-5A71BFC44B21}" presName="rootText1" presStyleLbl="node0" presStyleIdx="2" presStyleCnt="3" custLinFactY="40287" custLinFactNeighborX="49426" custLinFactNeighborY="100000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4D12D881-137B-4CED-B264-1E9F118CAC37}" type="pres">
      <dgm:prSet presAssocID="{4095730B-EBE5-4A34-80B2-5A71BFC44B21}" presName="rootConnector1" presStyleLbl="node1" presStyleIdx="0" presStyleCnt="0"/>
      <dgm:spPr/>
      <dgm:t>
        <a:bodyPr/>
        <a:lstStyle/>
        <a:p>
          <a:endParaRPr lang="ro-RO"/>
        </a:p>
      </dgm:t>
    </dgm:pt>
    <dgm:pt modelId="{F2E8AB44-C2AB-4488-BD9C-8AF8F7C7B9FD}" type="pres">
      <dgm:prSet presAssocID="{4095730B-EBE5-4A34-80B2-5A71BFC44B21}" presName="hierChild2" presStyleCnt="0"/>
      <dgm:spPr/>
    </dgm:pt>
    <dgm:pt modelId="{4C10AA80-732E-44F0-B160-3A39653D9829}" type="pres">
      <dgm:prSet presAssocID="{4095730B-EBE5-4A34-80B2-5A71BFC44B21}" presName="hierChild3" presStyleCnt="0"/>
      <dgm:spPr/>
    </dgm:pt>
  </dgm:ptLst>
  <dgm:cxnLst>
    <dgm:cxn modelId="{361F2A85-52AF-4EF9-BA6E-E1920F787ECF}" srcId="{2A865C25-2A63-4234-A6F1-AD77B3726DAD}" destId="{A87726D0-28CC-4427-B73A-EE3B03A62253}" srcOrd="0" destOrd="0" parTransId="{1EA99E1D-F69C-4420-8B6A-C3CE882F2479}" sibTransId="{08FFF19F-F045-45C4-BBAB-D9E0B061201C}"/>
    <dgm:cxn modelId="{799589DF-BB88-459E-A082-9B1602D994F8}" type="presOf" srcId="{A87726D0-28CC-4427-B73A-EE3B03A62253}" destId="{93E0E113-1B41-427D-A368-D88CDB41674C}" srcOrd="1" destOrd="0" presId="urn:microsoft.com/office/officeart/2005/8/layout/orgChart1"/>
    <dgm:cxn modelId="{FA57AEB1-C8C5-4770-8954-440A268EAD1F}" type="presOf" srcId="{10E7E455-8C8D-46B7-A885-C1D63D2B45D7}" destId="{6C73895F-F3D0-4819-8D7C-B0CF6F69B93A}" srcOrd="1" destOrd="0" presId="urn:microsoft.com/office/officeart/2005/8/layout/orgChart1"/>
    <dgm:cxn modelId="{B587A445-758D-45D7-918F-1BCAF5FC6D8D}" type="presOf" srcId="{1EA99E1D-F69C-4420-8B6A-C3CE882F2479}" destId="{D6026623-3807-442F-84BE-FCF92D41EA74}" srcOrd="0" destOrd="0" presId="urn:microsoft.com/office/officeart/2005/8/layout/orgChart1"/>
    <dgm:cxn modelId="{B4F05226-D899-422E-A992-DC9EF003A47D}" srcId="{A92BEB5D-7BBB-4F15-83AD-3233CE8ACCA1}" destId="{4095730B-EBE5-4A34-80B2-5A71BFC44B21}" srcOrd="2" destOrd="0" parTransId="{A09BC22D-D47C-41CA-BA97-142320850369}" sibTransId="{57CCD208-B90A-45AA-82C1-6E287604F24E}"/>
    <dgm:cxn modelId="{2ED0682B-E40D-4D94-B42A-0F4EFF534271}" type="presOf" srcId="{A4A001E7-335F-4B14-8EB0-E4DB0477CE79}" destId="{A18A1551-EFCD-412B-AB93-A26BE8633B53}" srcOrd="0" destOrd="0" presId="urn:microsoft.com/office/officeart/2005/8/layout/orgChart1"/>
    <dgm:cxn modelId="{64753A9E-58EB-4E39-871D-4974E59CB0C2}" type="presOf" srcId="{099624AD-DDBF-44F2-940B-E24C98826B17}" destId="{3168F863-7C04-4F73-9849-84762F7AEE15}" srcOrd="1" destOrd="0" presId="urn:microsoft.com/office/officeart/2005/8/layout/orgChart1"/>
    <dgm:cxn modelId="{CF958E68-E0C0-4B3C-8567-06B669E5425F}" srcId="{C028F7FF-ECDD-43D3-A1DD-68071E765B7E}" destId="{58443AC8-7C98-47D9-88D8-12F613998413}" srcOrd="1" destOrd="0" parTransId="{F96D01CF-2E50-4A07-A79D-225B6953F13D}" sibTransId="{4B100908-86E4-49A1-B792-EBC948053ED9}"/>
    <dgm:cxn modelId="{E6182A38-F8C2-4AC4-BE0C-CD144B0F0422}" srcId="{2A865C25-2A63-4234-A6F1-AD77B3726DAD}" destId="{286FF532-E6BC-4DDE-932C-D0CFA0B8FC5A}" srcOrd="1" destOrd="0" parTransId="{1608E295-4FD4-4389-A3B6-7EF23F5DAA51}" sibTransId="{C3D55E71-CC0B-4A8F-B8D5-58F4D5517EB0}"/>
    <dgm:cxn modelId="{30C5F4D6-5D8B-4717-9453-54C03E30CA04}" type="presOf" srcId="{2A865C25-2A63-4234-A6F1-AD77B3726DAD}" destId="{30F3FD1B-47D4-46E4-A82D-1EA60A005345}" srcOrd="1" destOrd="0" presId="urn:microsoft.com/office/officeart/2005/8/layout/orgChart1"/>
    <dgm:cxn modelId="{6F19136E-7120-4CDF-BC81-F2842F558BE8}" type="presOf" srcId="{286FF532-E6BC-4DDE-932C-D0CFA0B8FC5A}" destId="{3BE34942-4A6B-4197-AD14-F41CB29C5420}" srcOrd="0" destOrd="0" presId="urn:microsoft.com/office/officeart/2005/8/layout/orgChart1"/>
    <dgm:cxn modelId="{52F4FC0A-BCF7-433C-B9BD-41D69F97105C}" type="presOf" srcId="{F96D01CF-2E50-4A07-A79D-225B6953F13D}" destId="{BC56B597-CFA9-43F8-BE86-5EAD38FFE22E}" srcOrd="0" destOrd="0" presId="urn:microsoft.com/office/officeart/2005/8/layout/orgChart1"/>
    <dgm:cxn modelId="{C566BA4F-1527-4AF7-9C9E-F74B54CF6181}" type="presOf" srcId="{2A865C25-2A63-4234-A6F1-AD77B3726DAD}" destId="{9DD0BB1A-360D-45D4-AC80-A03308317D21}" srcOrd="0" destOrd="0" presId="urn:microsoft.com/office/officeart/2005/8/layout/orgChart1"/>
    <dgm:cxn modelId="{2773BE5A-A133-4657-A974-D2770CD09E4E}" srcId="{2A865C25-2A63-4234-A6F1-AD77B3726DAD}" destId="{A4A001E7-335F-4B14-8EB0-E4DB0477CE79}" srcOrd="3" destOrd="0" parTransId="{B609ACD3-2B6E-4F8B-B695-044C365F1042}" sibTransId="{33E5D035-BF08-4782-901B-4DD1F2FB90A8}"/>
    <dgm:cxn modelId="{DDFC841C-5136-44F6-BF4C-331B0321E04A}" srcId="{2A865C25-2A63-4234-A6F1-AD77B3726DAD}" destId="{10E7E455-8C8D-46B7-A885-C1D63D2B45D7}" srcOrd="2" destOrd="0" parTransId="{A397FE20-15B1-45C2-BD98-CEE013D1BFA0}" sibTransId="{9E4F13F3-A096-47EB-BAFC-A994966120EE}"/>
    <dgm:cxn modelId="{EA3F3484-6E94-4427-AE2B-32A488EBC83E}" type="presOf" srcId="{A397FE20-15B1-45C2-BD98-CEE013D1BFA0}" destId="{6002848D-E680-4648-8A90-EAA89B9DD6BD}" srcOrd="0" destOrd="0" presId="urn:microsoft.com/office/officeart/2005/8/layout/orgChart1"/>
    <dgm:cxn modelId="{EF14DF68-15EC-4CCA-A423-736B47E5DFF0}" type="presOf" srcId="{58443AC8-7C98-47D9-88D8-12F613998413}" destId="{B65CFB8A-C6A8-4364-8E10-7C40EDC64410}" srcOrd="1" destOrd="0" presId="urn:microsoft.com/office/officeart/2005/8/layout/orgChart1"/>
    <dgm:cxn modelId="{F8A0A859-EF07-498F-9600-0D544279C23C}" type="presOf" srcId="{286FF532-E6BC-4DDE-932C-D0CFA0B8FC5A}" destId="{DB1A17A4-5DEE-41A9-AE8C-EE82A2D10FD7}" srcOrd="1" destOrd="0" presId="urn:microsoft.com/office/officeart/2005/8/layout/orgChart1"/>
    <dgm:cxn modelId="{E8258A68-9075-4966-B312-79A0E3B520E2}" type="presOf" srcId="{A4A001E7-335F-4B14-8EB0-E4DB0477CE79}" destId="{7ABD637D-F02D-40BE-AFFB-F2B967D5F3F2}" srcOrd="1" destOrd="0" presId="urn:microsoft.com/office/officeart/2005/8/layout/orgChart1"/>
    <dgm:cxn modelId="{B17ABD1C-C6D9-4C39-B9A0-CB735BE3795B}" type="presOf" srcId="{58443AC8-7C98-47D9-88D8-12F613998413}" destId="{1060168C-0023-44F2-AB6B-064FEA7B0132}" srcOrd="0" destOrd="0" presId="urn:microsoft.com/office/officeart/2005/8/layout/orgChart1"/>
    <dgm:cxn modelId="{21E76E3B-E248-4C19-A609-EDC03CEF57A5}" type="presOf" srcId="{4095730B-EBE5-4A34-80B2-5A71BFC44B21}" destId="{A78C690F-4F44-4080-BD61-3CD17CB23A23}" srcOrd="0" destOrd="0" presId="urn:microsoft.com/office/officeart/2005/8/layout/orgChart1"/>
    <dgm:cxn modelId="{22718105-E8CE-4C48-9A92-4C186F265356}" srcId="{A92BEB5D-7BBB-4F15-83AD-3233CE8ACCA1}" destId="{C028F7FF-ECDD-43D3-A1DD-68071E765B7E}" srcOrd="1" destOrd="0" parTransId="{5A2F7A6F-FBC3-458A-830C-0149A55C71B7}" sibTransId="{EF2DC827-B899-43BE-B138-D102FEF6B85F}"/>
    <dgm:cxn modelId="{B4BA3CAF-6E4C-443A-B020-57DE22EEB445}" type="presOf" srcId="{099624AD-DDBF-44F2-940B-E24C98826B17}" destId="{2284E829-5C1A-4B03-B4EF-E577721EE00C}" srcOrd="0" destOrd="0" presId="urn:microsoft.com/office/officeart/2005/8/layout/orgChart1"/>
    <dgm:cxn modelId="{D9DE56BA-D906-42C3-B13D-B0D84D7EA437}" type="presOf" srcId="{10E7E455-8C8D-46B7-A885-C1D63D2B45D7}" destId="{20BBB1D6-DF53-4594-82FF-05A880C7661C}" srcOrd="0" destOrd="0" presId="urn:microsoft.com/office/officeart/2005/8/layout/orgChart1"/>
    <dgm:cxn modelId="{F162F0B6-ACA4-4D24-BF17-FA5BAC962050}" srcId="{C028F7FF-ECDD-43D3-A1DD-68071E765B7E}" destId="{099624AD-DDBF-44F2-940B-E24C98826B17}" srcOrd="0" destOrd="0" parTransId="{004A9A8C-EF6B-497A-84BC-A1867D9D2883}" sibTransId="{2ACABBD9-EDA4-446D-B1AE-6A607E82BDF5}"/>
    <dgm:cxn modelId="{194DC7CB-DF2A-46C8-8904-8A5E56D286FA}" type="presOf" srcId="{A92BEB5D-7BBB-4F15-83AD-3233CE8ACCA1}" destId="{931031D8-ACEB-4650-9E25-8497346F75F6}" srcOrd="0" destOrd="0" presId="urn:microsoft.com/office/officeart/2005/8/layout/orgChart1"/>
    <dgm:cxn modelId="{0E5EA9D0-4C2D-4154-8BBB-B6B98703DE1A}" srcId="{A92BEB5D-7BBB-4F15-83AD-3233CE8ACCA1}" destId="{2A865C25-2A63-4234-A6F1-AD77B3726DAD}" srcOrd="0" destOrd="0" parTransId="{A6986C8A-ABF3-4360-9AE1-4C32ACC56789}" sibTransId="{9EF3B6D8-45ED-47B5-A4E9-D98226D93198}"/>
    <dgm:cxn modelId="{075342AE-B0E6-492E-94CE-E5522F628E99}" type="presOf" srcId="{004A9A8C-EF6B-497A-84BC-A1867D9D2883}" destId="{A2A6379D-1B6F-4C9E-8EB8-12B7EC8D26FE}" srcOrd="0" destOrd="0" presId="urn:microsoft.com/office/officeart/2005/8/layout/orgChart1"/>
    <dgm:cxn modelId="{41F738D9-FB1C-43A2-BD5A-34C3E4A2023B}" type="presOf" srcId="{1608E295-4FD4-4389-A3B6-7EF23F5DAA51}" destId="{355DCD19-5775-4767-A766-9C265A0DA545}" srcOrd="0" destOrd="0" presId="urn:microsoft.com/office/officeart/2005/8/layout/orgChart1"/>
    <dgm:cxn modelId="{267873B9-3558-42C7-A56D-5BEB86DE2FA9}" type="presOf" srcId="{B609ACD3-2B6E-4F8B-B695-044C365F1042}" destId="{1A2E87CC-643F-46F7-8741-02F5B25EBF47}" srcOrd="0" destOrd="0" presId="urn:microsoft.com/office/officeart/2005/8/layout/orgChart1"/>
    <dgm:cxn modelId="{FCE0BEBF-45A9-4923-A66C-273C91864692}" type="presOf" srcId="{C028F7FF-ECDD-43D3-A1DD-68071E765B7E}" destId="{F7B9DF9C-A086-4149-B1BA-5C5898FF6A44}" srcOrd="0" destOrd="0" presId="urn:microsoft.com/office/officeart/2005/8/layout/orgChart1"/>
    <dgm:cxn modelId="{D540A1D7-C69F-4853-8225-0D6D035D87DC}" type="presOf" srcId="{4095730B-EBE5-4A34-80B2-5A71BFC44B21}" destId="{4D12D881-137B-4CED-B264-1E9F118CAC37}" srcOrd="1" destOrd="0" presId="urn:microsoft.com/office/officeart/2005/8/layout/orgChart1"/>
    <dgm:cxn modelId="{EF210544-6128-4D9C-B3FA-49B3829DF63D}" type="presOf" srcId="{C028F7FF-ECDD-43D3-A1DD-68071E765B7E}" destId="{0A5F8F7C-D4CF-421D-8BF6-AD964A8A62DF}" srcOrd="1" destOrd="0" presId="urn:microsoft.com/office/officeart/2005/8/layout/orgChart1"/>
    <dgm:cxn modelId="{E8494A04-7870-4E90-B4EB-2F656C7BD7C1}" type="presOf" srcId="{A87726D0-28CC-4427-B73A-EE3B03A62253}" destId="{58B86705-A599-458B-AC47-09945D76C425}" srcOrd="0" destOrd="0" presId="urn:microsoft.com/office/officeart/2005/8/layout/orgChart1"/>
    <dgm:cxn modelId="{600B53E2-F96B-40F5-B302-341FD3E9A6C1}" type="presParOf" srcId="{931031D8-ACEB-4650-9E25-8497346F75F6}" destId="{6B45DFF3-84C4-4834-9D59-0A3601C98F49}" srcOrd="0" destOrd="0" presId="urn:microsoft.com/office/officeart/2005/8/layout/orgChart1"/>
    <dgm:cxn modelId="{82C9CC7D-3B3B-44CA-B866-33E94A4C84C5}" type="presParOf" srcId="{6B45DFF3-84C4-4834-9D59-0A3601C98F49}" destId="{9E2A7638-4237-4FF2-A110-58C7AFD7F540}" srcOrd="0" destOrd="0" presId="urn:microsoft.com/office/officeart/2005/8/layout/orgChart1"/>
    <dgm:cxn modelId="{A0947561-CC78-4D84-AEF8-CDE56311F260}" type="presParOf" srcId="{9E2A7638-4237-4FF2-A110-58C7AFD7F540}" destId="{9DD0BB1A-360D-45D4-AC80-A03308317D21}" srcOrd="0" destOrd="0" presId="urn:microsoft.com/office/officeart/2005/8/layout/orgChart1"/>
    <dgm:cxn modelId="{34926AB7-ACF8-4456-AF81-A12E6376C61D}" type="presParOf" srcId="{9E2A7638-4237-4FF2-A110-58C7AFD7F540}" destId="{30F3FD1B-47D4-46E4-A82D-1EA60A005345}" srcOrd="1" destOrd="0" presId="urn:microsoft.com/office/officeart/2005/8/layout/orgChart1"/>
    <dgm:cxn modelId="{691D8555-B5EC-48C0-AB4F-C98F56E2FAC6}" type="presParOf" srcId="{6B45DFF3-84C4-4834-9D59-0A3601C98F49}" destId="{C1A8A573-C0DE-4E07-ADAE-C0CD843C76C1}" srcOrd="1" destOrd="0" presId="urn:microsoft.com/office/officeart/2005/8/layout/orgChart1"/>
    <dgm:cxn modelId="{9649AFA8-3800-42F2-993D-89A9E1C766B0}" type="presParOf" srcId="{C1A8A573-C0DE-4E07-ADAE-C0CD843C76C1}" destId="{D6026623-3807-442F-84BE-FCF92D41EA74}" srcOrd="0" destOrd="0" presId="urn:microsoft.com/office/officeart/2005/8/layout/orgChart1"/>
    <dgm:cxn modelId="{C384612A-C621-4AAB-BA19-652BC659821F}" type="presParOf" srcId="{C1A8A573-C0DE-4E07-ADAE-C0CD843C76C1}" destId="{25EC416A-AA04-4919-BD22-79FDC7BD6870}" srcOrd="1" destOrd="0" presId="urn:microsoft.com/office/officeart/2005/8/layout/orgChart1"/>
    <dgm:cxn modelId="{D3408CC1-BEA3-409A-9B2A-AE55E80A83DF}" type="presParOf" srcId="{25EC416A-AA04-4919-BD22-79FDC7BD6870}" destId="{33D1144A-C138-4F74-A158-16BBE248FF9D}" srcOrd="0" destOrd="0" presId="urn:microsoft.com/office/officeart/2005/8/layout/orgChart1"/>
    <dgm:cxn modelId="{1DCFBB06-D573-4C5B-A67D-33FF85C09673}" type="presParOf" srcId="{33D1144A-C138-4F74-A158-16BBE248FF9D}" destId="{58B86705-A599-458B-AC47-09945D76C425}" srcOrd="0" destOrd="0" presId="urn:microsoft.com/office/officeart/2005/8/layout/orgChart1"/>
    <dgm:cxn modelId="{F344D17A-DB9B-4AC4-9A60-143F7C196883}" type="presParOf" srcId="{33D1144A-C138-4F74-A158-16BBE248FF9D}" destId="{93E0E113-1B41-427D-A368-D88CDB41674C}" srcOrd="1" destOrd="0" presId="urn:microsoft.com/office/officeart/2005/8/layout/orgChart1"/>
    <dgm:cxn modelId="{453711CD-05FE-42AE-86E1-2DC9CFC87FD1}" type="presParOf" srcId="{25EC416A-AA04-4919-BD22-79FDC7BD6870}" destId="{72D4FB4E-6FA3-482A-83E6-D4E6174C3B7F}" srcOrd="1" destOrd="0" presId="urn:microsoft.com/office/officeart/2005/8/layout/orgChart1"/>
    <dgm:cxn modelId="{51279FE9-F2DB-476C-934F-E6FE1F2864FB}" type="presParOf" srcId="{25EC416A-AA04-4919-BD22-79FDC7BD6870}" destId="{2851CE67-3489-4C2A-B69B-43B9D5DE298C}" srcOrd="2" destOrd="0" presId="urn:microsoft.com/office/officeart/2005/8/layout/orgChart1"/>
    <dgm:cxn modelId="{3D2AF10B-EED9-4E84-B12B-1C3CFED71753}" type="presParOf" srcId="{C1A8A573-C0DE-4E07-ADAE-C0CD843C76C1}" destId="{355DCD19-5775-4767-A766-9C265A0DA545}" srcOrd="2" destOrd="0" presId="urn:microsoft.com/office/officeart/2005/8/layout/orgChart1"/>
    <dgm:cxn modelId="{73EBDB56-AA19-42D6-98D4-6B9E9B194782}" type="presParOf" srcId="{C1A8A573-C0DE-4E07-ADAE-C0CD843C76C1}" destId="{5C2E2180-B609-4714-A7DD-D3C60207C1CC}" srcOrd="3" destOrd="0" presId="urn:microsoft.com/office/officeart/2005/8/layout/orgChart1"/>
    <dgm:cxn modelId="{C31AF104-32B5-4AC8-97C6-DE0923EE3869}" type="presParOf" srcId="{5C2E2180-B609-4714-A7DD-D3C60207C1CC}" destId="{B177A258-285A-45E5-A77B-685C6A461A7C}" srcOrd="0" destOrd="0" presId="urn:microsoft.com/office/officeart/2005/8/layout/orgChart1"/>
    <dgm:cxn modelId="{2C32570A-D5A8-4D08-B099-2AC6672F41F3}" type="presParOf" srcId="{B177A258-285A-45E5-A77B-685C6A461A7C}" destId="{3BE34942-4A6B-4197-AD14-F41CB29C5420}" srcOrd="0" destOrd="0" presId="urn:microsoft.com/office/officeart/2005/8/layout/orgChart1"/>
    <dgm:cxn modelId="{23B7BC42-19F0-4B2F-8BB3-5767A0CA381E}" type="presParOf" srcId="{B177A258-285A-45E5-A77B-685C6A461A7C}" destId="{DB1A17A4-5DEE-41A9-AE8C-EE82A2D10FD7}" srcOrd="1" destOrd="0" presId="urn:microsoft.com/office/officeart/2005/8/layout/orgChart1"/>
    <dgm:cxn modelId="{495BE3F7-1424-4498-8CF9-4AA9B543B21F}" type="presParOf" srcId="{5C2E2180-B609-4714-A7DD-D3C60207C1CC}" destId="{F8BE0D80-E593-42BE-A8F6-24ADCB2DF901}" srcOrd="1" destOrd="0" presId="urn:microsoft.com/office/officeart/2005/8/layout/orgChart1"/>
    <dgm:cxn modelId="{C887A95E-54F5-43DF-993D-A8AF5AC5B182}" type="presParOf" srcId="{5C2E2180-B609-4714-A7DD-D3C60207C1CC}" destId="{D5E53C69-3F54-482F-BB96-FCBA3716EFBA}" srcOrd="2" destOrd="0" presId="urn:microsoft.com/office/officeart/2005/8/layout/orgChart1"/>
    <dgm:cxn modelId="{8A47BB47-37D3-4BD5-BC1C-17C5B994935D}" type="presParOf" srcId="{C1A8A573-C0DE-4E07-ADAE-C0CD843C76C1}" destId="{6002848D-E680-4648-8A90-EAA89B9DD6BD}" srcOrd="4" destOrd="0" presId="urn:microsoft.com/office/officeart/2005/8/layout/orgChart1"/>
    <dgm:cxn modelId="{83B4CA96-F2BF-4B0B-B62B-6F3C89259C7A}" type="presParOf" srcId="{C1A8A573-C0DE-4E07-ADAE-C0CD843C76C1}" destId="{F8272472-CC8F-4A85-B194-76EFEFDFAB6A}" srcOrd="5" destOrd="0" presId="urn:microsoft.com/office/officeart/2005/8/layout/orgChart1"/>
    <dgm:cxn modelId="{6C1298FA-0E18-4184-BEEE-F41D8C042DE5}" type="presParOf" srcId="{F8272472-CC8F-4A85-B194-76EFEFDFAB6A}" destId="{1CC38E68-4CA5-400B-900D-71A44148C7D0}" srcOrd="0" destOrd="0" presId="urn:microsoft.com/office/officeart/2005/8/layout/orgChart1"/>
    <dgm:cxn modelId="{4E8A1B4D-44B0-4869-B5A2-9251CB805885}" type="presParOf" srcId="{1CC38E68-4CA5-400B-900D-71A44148C7D0}" destId="{20BBB1D6-DF53-4594-82FF-05A880C7661C}" srcOrd="0" destOrd="0" presId="urn:microsoft.com/office/officeart/2005/8/layout/orgChart1"/>
    <dgm:cxn modelId="{7433B92C-1B0E-4F77-A16E-4B0CAFA75D17}" type="presParOf" srcId="{1CC38E68-4CA5-400B-900D-71A44148C7D0}" destId="{6C73895F-F3D0-4819-8D7C-B0CF6F69B93A}" srcOrd="1" destOrd="0" presId="urn:microsoft.com/office/officeart/2005/8/layout/orgChart1"/>
    <dgm:cxn modelId="{F82DCC32-938F-4DC3-B80C-9745CF448FC9}" type="presParOf" srcId="{F8272472-CC8F-4A85-B194-76EFEFDFAB6A}" destId="{B2C83207-78DE-453E-AE12-94F3F3F7BB21}" srcOrd="1" destOrd="0" presId="urn:microsoft.com/office/officeart/2005/8/layout/orgChart1"/>
    <dgm:cxn modelId="{57C9904C-1FCE-4093-9C74-E67A962A5928}" type="presParOf" srcId="{F8272472-CC8F-4A85-B194-76EFEFDFAB6A}" destId="{1EFA6A56-14DA-4BD1-92A3-5C9D5DA15448}" srcOrd="2" destOrd="0" presId="urn:microsoft.com/office/officeart/2005/8/layout/orgChart1"/>
    <dgm:cxn modelId="{D47EB825-116C-40CC-A9BD-FD4D8422D085}" type="presParOf" srcId="{C1A8A573-C0DE-4E07-ADAE-C0CD843C76C1}" destId="{1A2E87CC-643F-46F7-8741-02F5B25EBF47}" srcOrd="6" destOrd="0" presId="urn:microsoft.com/office/officeart/2005/8/layout/orgChart1"/>
    <dgm:cxn modelId="{00FB105B-D059-4270-9F5A-C0C89A0FE239}" type="presParOf" srcId="{C1A8A573-C0DE-4E07-ADAE-C0CD843C76C1}" destId="{DAA16018-3BA4-4DCE-8EA5-2D7D7015574C}" srcOrd="7" destOrd="0" presId="urn:microsoft.com/office/officeart/2005/8/layout/orgChart1"/>
    <dgm:cxn modelId="{89C676B4-9E2D-4F8D-935C-DB1BE5F4AE49}" type="presParOf" srcId="{DAA16018-3BA4-4DCE-8EA5-2D7D7015574C}" destId="{DEE3961E-270E-4E6F-96A5-D802F12C887B}" srcOrd="0" destOrd="0" presId="urn:microsoft.com/office/officeart/2005/8/layout/orgChart1"/>
    <dgm:cxn modelId="{D77981C2-0AF8-400F-A4D3-29796D636103}" type="presParOf" srcId="{DEE3961E-270E-4E6F-96A5-D802F12C887B}" destId="{A18A1551-EFCD-412B-AB93-A26BE8633B53}" srcOrd="0" destOrd="0" presId="urn:microsoft.com/office/officeart/2005/8/layout/orgChart1"/>
    <dgm:cxn modelId="{E12BB1D7-4FCC-44BD-9EB8-53ACEB4546F0}" type="presParOf" srcId="{DEE3961E-270E-4E6F-96A5-D802F12C887B}" destId="{7ABD637D-F02D-40BE-AFFB-F2B967D5F3F2}" srcOrd="1" destOrd="0" presId="urn:microsoft.com/office/officeart/2005/8/layout/orgChart1"/>
    <dgm:cxn modelId="{1DA34535-982C-43DE-8731-300FCDE7FC27}" type="presParOf" srcId="{DAA16018-3BA4-4DCE-8EA5-2D7D7015574C}" destId="{23419560-E8A6-483A-889F-8E617EABE4B0}" srcOrd="1" destOrd="0" presId="urn:microsoft.com/office/officeart/2005/8/layout/orgChart1"/>
    <dgm:cxn modelId="{2D15488E-6A11-47D2-9BCC-1227A8D5D3C1}" type="presParOf" srcId="{DAA16018-3BA4-4DCE-8EA5-2D7D7015574C}" destId="{E3FAC250-D18D-4F94-8FBC-965187F54DA0}" srcOrd="2" destOrd="0" presId="urn:microsoft.com/office/officeart/2005/8/layout/orgChart1"/>
    <dgm:cxn modelId="{81133CD1-DA05-475C-A534-5427C31A60CC}" type="presParOf" srcId="{6B45DFF3-84C4-4834-9D59-0A3601C98F49}" destId="{B1FA7EF4-3996-4F71-A35E-77BE46EB6AC9}" srcOrd="2" destOrd="0" presId="urn:microsoft.com/office/officeart/2005/8/layout/orgChart1"/>
    <dgm:cxn modelId="{F392A976-A12C-4695-9BB1-26EA1A955D85}" type="presParOf" srcId="{931031D8-ACEB-4650-9E25-8497346F75F6}" destId="{3A6D7906-0E4F-429E-AAFF-626A33CB6753}" srcOrd="1" destOrd="0" presId="urn:microsoft.com/office/officeart/2005/8/layout/orgChart1"/>
    <dgm:cxn modelId="{98A7DDFB-0375-4C87-82F1-45E3C703EEAF}" type="presParOf" srcId="{3A6D7906-0E4F-429E-AAFF-626A33CB6753}" destId="{3A38CF0E-40A8-4819-B844-130467030EB1}" srcOrd="0" destOrd="0" presId="urn:microsoft.com/office/officeart/2005/8/layout/orgChart1"/>
    <dgm:cxn modelId="{CDCBB264-0EDE-49FF-9636-AAA595B2602B}" type="presParOf" srcId="{3A38CF0E-40A8-4819-B844-130467030EB1}" destId="{F7B9DF9C-A086-4149-B1BA-5C5898FF6A44}" srcOrd="0" destOrd="0" presId="urn:microsoft.com/office/officeart/2005/8/layout/orgChart1"/>
    <dgm:cxn modelId="{CFDA0724-F172-4E3C-A50A-FE1E3F81AD2C}" type="presParOf" srcId="{3A38CF0E-40A8-4819-B844-130467030EB1}" destId="{0A5F8F7C-D4CF-421D-8BF6-AD964A8A62DF}" srcOrd="1" destOrd="0" presId="urn:microsoft.com/office/officeart/2005/8/layout/orgChart1"/>
    <dgm:cxn modelId="{E80B7DD6-AA84-4CBC-A2F2-3ECBA5E17569}" type="presParOf" srcId="{3A6D7906-0E4F-429E-AAFF-626A33CB6753}" destId="{BDF6F6CF-008C-44CC-BEA2-6465DE59FF73}" srcOrd="1" destOrd="0" presId="urn:microsoft.com/office/officeart/2005/8/layout/orgChart1"/>
    <dgm:cxn modelId="{9E94C31F-7979-4323-873A-4641C008E76E}" type="presParOf" srcId="{BDF6F6CF-008C-44CC-BEA2-6465DE59FF73}" destId="{A2A6379D-1B6F-4C9E-8EB8-12B7EC8D26FE}" srcOrd="0" destOrd="0" presId="urn:microsoft.com/office/officeart/2005/8/layout/orgChart1"/>
    <dgm:cxn modelId="{6447705A-8DDE-4D53-9865-7364DF95E813}" type="presParOf" srcId="{BDF6F6CF-008C-44CC-BEA2-6465DE59FF73}" destId="{FB607F50-4E17-4395-8EDF-68A780257EF7}" srcOrd="1" destOrd="0" presId="urn:microsoft.com/office/officeart/2005/8/layout/orgChart1"/>
    <dgm:cxn modelId="{BD9B57FE-1644-4DB6-B836-49812E18B748}" type="presParOf" srcId="{FB607F50-4E17-4395-8EDF-68A780257EF7}" destId="{1E57D53E-D0C2-4CB0-94EF-CABF8A1E04EC}" srcOrd="0" destOrd="0" presId="urn:microsoft.com/office/officeart/2005/8/layout/orgChart1"/>
    <dgm:cxn modelId="{78411137-A5A1-4E36-9D10-C0FFE8A708FF}" type="presParOf" srcId="{1E57D53E-D0C2-4CB0-94EF-CABF8A1E04EC}" destId="{2284E829-5C1A-4B03-B4EF-E577721EE00C}" srcOrd="0" destOrd="0" presId="urn:microsoft.com/office/officeart/2005/8/layout/orgChart1"/>
    <dgm:cxn modelId="{E8D212AC-74F9-4090-9636-1A79E589A08B}" type="presParOf" srcId="{1E57D53E-D0C2-4CB0-94EF-CABF8A1E04EC}" destId="{3168F863-7C04-4F73-9849-84762F7AEE15}" srcOrd="1" destOrd="0" presId="urn:microsoft.com/office/officeart/2005/8/layout/orgChart1"/>
    <dgm:cxn modelId="{E5B15941-D8CE-40BB-BF45-FC9CFD6EE7AF}" type="presParOf" srcId="{FB607F50-4E17-4395-8EDF-68A780257EF7}" destId="{95BB7CBA-1CC3-4CE5-8004-5A81A57B6C04}" srcOrd="1" destOrd="0" presId="urn:microsoft.com/office/officeart/2005/8/layout/orgChart1"/>
    <dgm:cxn modelId="{025945BD-F4A0-41B4-B155-0052E9ECACAA}" type="presParOf" srcId="{FB607F50-4E17-4395-8EDF-68A780257EF7}" destId="{B8E4BF42-0E47-448A-B61E-07D765EA50BF}" srcOrd="2" destOrd="0" presId="urn:microsoft.com/office/officeart/2005/8/layout/orgChart1"/>
    <dgm:cxn modelId="{EF7946BC-80A6-45B6-B5EF-BC63E19189C8}" type="presParOf" srcId="{BDF6F6CF-008C-44CC-BEA2-6465DE59FF73}" destId="{BC56B597-CFA9-43F8-BE86-5EAD38FFE22E}" srcOrd="2" destOrd="0" presId="urn:microsoft.com/office/officeart/2005/8/layout/orgChart1"/>
    <dgm:cxn modelId="{5A60A544-3B5E-4F8A-B4E6-97F5D8EF7F34}" type="presParOf" srcId="{BDF6F6CF-008C-44CC-BEA2-6465DE59FF73}" destId="{DC3EB3E5-C352-45FE-A569-990D985E89A7}" srcOrd="3" destOrd="0" presId="urn:microsoft.com/office/officeart/2005/8/layout/orgChart1"/>
    <dgm:cxn modelId="{4D2E15C1-B41A-473F-81D4-460F42C72F81}" type="presParOf" srcId="{DC3EB3E5-C352-45FE-A569-990D985E89A7}" destId="{E1D35D07-892C-4145-BA71-B98090DEC95B}" srcOrd="0" destOrd="0" presId="urn:microsoft.com/office/officeart/2005/8/layout/orgChart1"/>
    <dgm:cxn modelId="{AFCF271B-B9FA-4300-B4C9-B610065DC37A}" type="presParOf" srcId="{E1D35D07-892C-4145-BA71-B98090DEC95B}" destId="{1060168C-0023-44F2-AB6B-064FEA7B0132}" srcOrd="0" destOrd="0" presId="urn:microsoft.com/office/officeart/2005/8/layout/orgChart1"/>
    <dgm:cxn modelId="{99BFB97E-D04D-48D1-A2A4-3109151D0AB8}" type="presParOf" srcId="{E1D35D07-892C-4145-BA71-B98090DEC95B}" destId="{B65CFB8A-C6A8-4364-8E10-7C40EDC64410}" srcOrd="1" destOrd="0" presId="urn:microsoft.com/office/officeart/2005/8/layout/orgChart1"/>
    <dgm:cxn modelId="{3D6BCF86-70CC-43B4-9877-F3B4FFF2F844}" type="presParOf" srcId="{DC3EB3E5-C352-45FE-A569-990D985E89A7}" destId="{99B944E4-D141-477F-B7BF-D25879CC83A7}" srcOrd="1" destOrd="0" presId="urn:microsoft.com/office/officeart/2005/8/layout/orgChart1"/>
    <dgm:cxn modelId="{E598D436-FB49-494A-BD95-5241CBD80B11}" type="presParOf" srcId="{DC3EB3E5-C352-45FE-A569-990D985E89A7}" destId="{2BFD1A4A-AEDF-4799-98C6-FF3BF47EF487}" srcOrd="2" destOrd="0" presId="urn:microsoft.com/office/officeart/2005/8/layout/orgChart1"/>
    <dgm:cxn modelId="{F3FBBF74-2300-4EFF-A2C4-5C4FEAF55B05}" type="presParOf" srcId="{3A6D7906-0E4F-429E-AAFF-626A33CB6753}" destId="{280078F3-75A2-4F31-893A-D2A2297CA223}" srcOrd="2" destOrd="0" presId="urn:microsoft.com/office/officeart/2005/8/layout/orgChart1"/>
    <dgm:cxn modelId="{AEB2DE95-5521-4F4E-9B19-1995890828C9}" type="presParOf" srcId="{931031D8-ACEB-4650-9E25-8497346F75F6}" destId="{7CF261A9-1914-474F-B593-9AE6796BB86D}" srcOrd="2" destOrd="0" presId="urn:microsoft.com/office/officeart/2005/8/layout/orgChart1"/>
    <dgm:cxn modelId="{3D2F7FFA-2DDC-4194-9B79-C69FAF147239}" type="presParOf" srcId="{7CF261A9-1914-474F-B593-9AE6796BB86D}" destId="{6FE71A66-1229-4EBF-9CB7-C1B22129C2B9}" srcOrd="0" destOrd="0" presId="urn:microsoft.com/office/officeart/2005/8/layout/orgChart1"/>
    <dgm:cxn modelId="{370ED45F-F16B-4112-AE3B-7AA78E24767A}" type="presParOf" srcId="{6FE71A66-1229-4EBF-9CB7-C1B22129C2B9}" destId="{A78C690F-4F44-4080-BD61-3CD17CB23A23}" srcOrd="0" destOrd="0" presId="urn:microsoft.com/office/officeart/2005/8/layout/orgChart1"/>
    <dgm:cxn modelId="{7CFE8B57-A2AF-45FA-A21F-4F45316235E2}" type="presParOf" srcId="{6FE71A66-1229-4EBF-9CB7-C1B22129C2B9}" destId="{4D12D881-137B-4CED-B264-1E9F118CAC37}" srcOrd="1" destOrd="0" presId="urn:microsoft.com/office/officeart/2005/8/layout/orgChart1"/>
    <dgm:cxn modelId="{4E7C1224-6B53-4A8A-A129-B2E4725EF0AA}" type="presParOf" srcId="{7CF261A9-1914-474F-B593-9AE6796BB86D}" destId="{F2E8AB44-C2AB-4488-BD9C-8AF8F7C7B9FD}" srcOrd="1" destOrd="0" presId="urn:microsoft.com/office/officeart/2005/8/layout/orgChart1"/>
    <dgm:cxn modelId="{DB23D74D-FA54-4D89-B431-AB87D96B761D}" type="presParOf" srcId="{7CF261A9-1914-474F-B593-9AE6796BB86D}" destId="{4C10AA80-732E-44F0-B160-3A39653D98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793AB931-E1FE-4D87-BF82-CD1F26C0F1F2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7A6BD148-53E9-47C1-931A-C76F679A835A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4FA17EE1-4EC0-4801-AFB4-1130F11AC4E7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41BDD1E2-E3E1-45D3-A42F-8332CB139960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7EA5ED27-C486-4A0F-809B-5AD4C349E4A9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C35FC5DB-81E6-4DFE-8821-84E0C139A9A6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55746CFB-8548-4DD1-836D-5E9520247EEB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B6010EB2-E4C2-4241-86C8-D962A63222F9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3B14A363-4CA1-42B3-87B9-F9277C57BBAF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67CEB93A-BD75-470E-82BE-9878B3D2B729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5A0140AE-85A4-44F1-81C4-C8CB81361CDB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C2B79865-F4B8-400B-A403-785E0F37F49D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786E0CD8-F7C9-419B-A86A-522DE02B86A1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D7B13E3C-A7BD-4D4E-A63F-18E4717387A4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EA73-3DAA-4BFB-B6AB-81286EA6A658}">
      <dsp:nvSpPr>
        <dsp:cNvPr id="0" name=""/>
        <dsp:cNvSpPr/>
      </dsp:nvSpPr>
      <dsp:spPr>
        <a:xfrm>
          <a:off x="3666581" y="161573"/>
          <a:ext cx="501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501227" y="89214"/>
              </a:lnTo>
              <a:lnTo>
                <a:pt x="501227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6B597-CFA9-43F8-BE86-5EAD38FFE22E}">
      <dsp:nvSpPr>
        <dsp:cNvPr id="0" name=""/>
        <dsp:cNvSpPr/>
      </dsp:nvSpPr>
      <dsp:spPr>
        <a:xfrm>
          <a:off x="3620861" y="16157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165354" y="161573"/>
          <a:ext cx="501227" cy="91440"/>
        </a:xfrm>
        <a:custGeom>
          <a:avLst/>
          <a:gdLst/>
          <a:ahLst/>
          <a:cxnLst/>
          <a:rect l="0" t="0" r="0" b="0"/>
          <a:pathLst>
            <a:path>
              <a:moveTo>
                <a:pt x="501227" y="45720"/>
              </a:moveTo>
              <a:lnTo>
                <a:pt x="501227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1912286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1912286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661672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160445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705167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705167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953327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953327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454554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454554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1955781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1955781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45700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457008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459462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459462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295823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2958235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45946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459462" y="294282"/>
        <a:ext cx="414237" cy="207118"/>
      </dsp:txXfrm>
    </dsp:sp>
    <dsp:sp modelId="{0AF71AEB-3BCA-460F-8878-1A60E02AE077}">
      <dsp:nvSpPr>
        <dsp:cNvPr id="0" name=""/>
        <dsp:cNvSpPr/>
      </dsp:nvSpPr>
      <dsp:spPr>
        <a:xfrm>
          <a:off x="3960689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2.3</a:t>
          </a:r>
        </a:p>
      </dsp:txBody>
      <dsp:txXfrm>
        <a:off x="3960689" y="294282"/>
        <a:ext cx="414237" cy="20711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EA73-3DAA-4BFB-B6AB-81286EA6A658}">
      <dsp:nvSpPr>
        <dsp:cNvPr id="0" name=""/>
        <dsp:cNvSpPr/>
      </dsp:nvSpPr>
      <dsp:spPr>
        <a:xfrm>
          <a:off x="3666581" y="161573"/>
          <a:ext cx="50122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501227" y="89214"/>
              </a:lnTo>
              <a:lnTo>
                <a:pt x="501227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6B597-CFA9-43F8-BE86-5EAD38FFE22E}">
      <dsp:nvSpPr>
        <dsp:cNvPr id="0" name=""/>
        <dsp:cNvSpPr/>
      </dsp:nvSpPr>
      <dsp:spPr>
        <a:xfrm>
          <a:off x="3620861" y="16157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165354" y="161573"/>
          <a:ext cx="501227" cy="91440"/>
        </a:xfrm>
        <a:custGeom>
          <a:avLst/>
          <a:gdLst/>
          <a:ahLst/>
          <a:cxnLst/>
          <a:rect l="0" t="0" r="0" b="0"/>
          <a:pathLst>
            <a:path>
              <a:moveTo>
                <a:pt x="501227" y="45720"/>
              </a:moveTo>
              <a:lnTo>
                <a:pt x="501227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1912286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1912286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661672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160445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705167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705167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953327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953327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454554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454554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1955781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1955781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45700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457008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459462" y="174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459462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295823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2958235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45946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459462" y="294282"/>
        <a:ext cx="414237" cy="207118"/>
      </dsp:txXfrm>
    </dsp:sp>
    <dsp:sp modelId="{0AF71AEB-3BCA-460F-8878-1A60E02AE077}">
      <dsp:nvSpPr>
        <dsp:cNvPr id="0" name=""/>
        <dsp:cNvSpPr/>
      </dsp:nvSpPr>
      <dsp:spPr>
        <a:xfrm>
          <a:off x="3960689" y="294282"/>
          <a:ext cx="414237" cy="207118"/>
        </a:xfrm>
        <a:prstGeom prst="rect">
          <a:avLst/>
        </a:prstGeom>
        <a:solidFill>
          <a:srgbClr val="DA5C5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2.3</a:t>
          </a:r>
        </a:p>
      </dsp:txBody>
      <dsp:txXfrm>
        <a:off x="3960689" y="294282"/>
        <a:ext cx="414237" cy="207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51BA9001-3B74-4AEE-A661-03667A6E59A1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D77ADE35-863C-4628-86B2-D361F7A7EC79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63A57040-71BE-4E5D-9A3F-2F607331D013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0E9D673E-6366-4598-942E-ACCE637B8DFA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A54D43E6-8A77-438E-9E1A-A55AA0B7A6E7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666581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415967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162899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16289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912286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411059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955781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955781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20394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203940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705167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705167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206394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206394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707621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707621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459462" y="17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459462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208849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208849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710076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710076" y="294282"/>
        <a:ext cx="414237" cy="2071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6B597-CFA9-43F8-BE86-5EAD38FFE22E}">
      <dsp:nvSpPr>
        <dsp:cNvPr id="0" name=""/>
        <dsp:cNvSpPr/>
      </dsp:nvSpPr>
      <dsp:spPr>
        <a:xfrm>
          <a:off x="3541274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6379D-1B6F-4C9E-8EB8-12B7EC8D26FE}">
      <dsp:nvSpPr>
        <dsp:cNvPr id="0" name=""/>
        <dsp:cNvSpPr/>
      </dsp:nvSpPr>
      <dsp:spPr>
        <a:xfrm>
          <a:off x="3290660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87CC-643F-46F7-8741-02F5B25EBF47}">
      <dsp:nvSpPr>
        <dsp:cNvPr id="0" name=""/>
        <dsp:cNvSpPr/>
      </dsp:nvSpPr>
      <dsp:spPr>
        <a:xfrm>
          <a:off x="2037593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751840" y="89214"/>
              </a:lnTo>
              <a:lnTo>
                <a:pt x="75184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2848D-E680-4648-8A90-EAA89B9DD6BD}">
      <dsp:nvSpPr>
        <dsp:cNvPr id="0" name=""/>
        <dsp:cNvSpPr/>
      </dsp:nvSpPr>
      <dsp:spPr>
        <a:xfrm>
          <a:off x="2037593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214"/>
              </a:lnTo>
              <a:lnTo>
                <a:pt x="250613" y="89214"/>
              </a:lnTo>
              <a:lnTo>
                <a:pt x="250613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CD19-5775-4767-A766-9C265A0DA545}">
      <dsp:nvSpPr>
        <dsp:cNvPr id="0" name=""/>
        <dsp:cNvSpPr/>
      </dsp:nvSpPr>
      <dsp:spPr>
        <a:xfrm>
          <a:off x="1786979" y="161573"/>
          <a:ext cx="250613" cy="91440"/>
        </a:xfrm>
        <a:custGeom>
          <a:avLst/>
          <a:gdLst/>
          <a:ahLst/>
          <a:cxnLst/>
          <a:rect l="0" t="0" r="0" b="0"/>
          <a:pathLst>
            <a:path>
              <a:moveTo>
                <a:pt x="250613" y="45720"/>
              </a:moveTo>
              <a:lnTo>
                <a:pt x="250613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26623-3807-442F-84BE-FCF92D41EA74}">
      <dsp:nvSpPr>
        <dsp:cNvPr id="0" name=""/>
        <dsp:cNvSpPr/>
      </dsp:nvSpPr>
      <dsp:spPr>
        <a:xfrm>
          <a:off x="1285752" y="161573"/>
          <a:ext cx="751840" cy="91440"/>
        </a:xfrm>
        <a:custGeom>
          <a:avLst/>
          <a:gdLst/>
          <a:ahLst/>
          <a:cxnLst/>
          <a:rect l="0" t="0" r="0" b="0"/>
          <a:pathLst>
            <a:path>
              <a:moveTo>
                <a:pt x="751840" y="45720"/>
              </a:moveTo>
              <a:lnTo>
                <a:pt x="751840" y="89214"/>
              </a:lnTo>
              <a:lnTo>
                <a:pt x="0" y="89214"/>
              </a:lnTo>
              <a:lnTo>
                <a:pt x="0" y="13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0BB1A-360D-45D4-AC80-A03308317D21}">
      <dsp:nvSpPr>
        <dsp:cNvPr id="0" name=""/>
        <dsp:cNvSpPr/>
      </dsp:nvSpPr>
      <dsp:spPr>
        <a:xfrm>
          <a:off x="1830474" y="174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1</a:t>
          </a:r>
        </a:p>
      </dsp:txBody>
      <dsp:txXfrm>
        <a:off x="1830474" y="174"/>
        <a:ext cx="414237" cy="207118"/>
      </dsp:txXfrm>
    </dsp:sp>
    <dsp:sp modelId="{58B86705-A599-458B-AC47-09945D76C425}">
      <dsp:nvSpPr>
        <dsp:cNvPr id="0" name=""/>
        <dsp:cNvSpPr/>
      </dsp:nvSpPr>
      <dsp:spPr>
        <a:xfrm>
          <a:off x="1078633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1.1</a:t>
          </a:r>
        </a:p>
      </dsp:txBody>
      <dsp:txXfrm>
        <a:off x="1078633" y="294282"/>
        <a:ext cx="414237" cy="207118"/>
      </dsp:txXfrm>
    </dsp:sp>
    <dsp:sp modelId="{3BE34942-4A6B-4197-AD14-F41CB29C5420}">
      <dsp:nvSpPr>
        <dsp:cNvPr id="0" name=""/>
        <dsp:cNvSpPr/>
      </dsp:nvSpPr>
      <dsp:spPr>
        <a:xfrm>
          <a:off x="1579860" y="294282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1.2</a:t>
          </a:r>
        </a:p>
      </dsp:txBody>
      <dsp:txXfrm>
        <a:off x="1579860" y="294282"/>
        <a:ext cx="414237" cy="207118"/>
      </dsp:txXfrm>
    </dsp:sp>
    <dsp:sp modelId="{20BBB1D6-DF53-4594-82FF-05A880C7661C}">
      <dsp:nvSpPr>
        <dsp:cNvPr id="0" name=""/>
        <dsp:cNvSpPr/>
      </dsp:nvSpPr>
      <dsp:spPr>
        <a:xfrm>
          <a:off x="2081088" y="294282"/>
          <a:ext cx="414237" cy="207118"/>
        </a:xfrm>
        <a:prstGeom prst="rect">
          <a:avLst/>
        </a:prstGeom>
        <a:solidFill>
          <a:srgbClr val="9ACA3C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1.3</a:t>
          </a:r>
        </a:p>
      </dsp:txBody>
      <dsp:txXfrm>
        <a:off x="2081088" y="294282"/>
        <a:ext cx="414237" cy="207118"/>
      </dsp:txXfrm>
    </dsp:sp>
    <dsp:sp modelId="{A18A1551-EFCD-412B-AB93-A26BE8633B53}">
      <dsp:nvSpPr>
        <dsp:cNvPr id="0" name=""/>
        <dsp:cNvSpPr/>
      </dsp:nvSpPr>
      <dsp:spPr>
        <a:xfrm>
          <a:off x="2582315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1.4</a:t>
          </a:r>
        </a:p>
      </dsp:txBody>
      <dsp:txXfrm>
        <a:off x="2582315" y="294282"/>
        <a:ext cx="414237" cy="207118"/>
      </dsp:txXfrm>
    </dsp:sp>
    <dsp:sp modelId="{F7B9DF9C-A086-4149-B1BA-5C5898FF6A44}">
      <dsp:nvSpPr>
        <dsp:cNvPr id="0" name=""/>
        <dsp:cNvSpPr/>
      </dsp:nvSpPr>
      <dsp:spPr>
        <a:xfrm>
          <a:off x="3334155" y="174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P 2</a:t>
          </a:r>
        </a:p>
      </dsp:txBody>
      <dsp:txXfrm>
        <a:off x="3334155" y="174"/>
        <a:ext cx="414237" cy="207118"/>
      </dsp:txXfrm>
    </dsp:sp>
    <dsp:sp modelId="{2284E829-5C1A-4B03-B4EF-E577721EE00C}">
      <dsp:nvSpPr>
        <dsp:cNvPr id="0" name=""/>
        <dsp:cNvSpPr/>
      </dsp:nvSpPr>
      <dsp:spPr>
        <a:xfrm>
          <a:off x="3083542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2.1</a:t>
          </a:r>
        </a:p>
      </dsp:txBody>
      <dsp:txXfrm>
        <a:off x="3083542" y="294282"/>
        <a:ext cx="414237" cy="207118"/>
      </dsp:txXfrm>
    </dsp:sp>
    <dsp:sp modelId="{1060168C-0023-44F2-AB6B-064FEA7B0132}">
      <dsp:nvSpPr>
        <dsp:cNvPr id="0" name=""/>
        <dsp:cNvSpPr/>
      </dsp:nvSpPr>
      <dsp:spPr>
        <a:xfrm>
          <a:off x="3584769" y="294282"/>
          <a:ext cx="414237" cy="207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SO 2.2</a:t>
          </a:r>
        </a:p>
      </dsp:txBody>
      <dsp:txXfrm>
        <a:off x="3584769" y="294282"/>
        <a:ext cx="414237" cy="207118"/>
      </dsp:txXfrm>
    </dsp:sp>
    <dsp:sp modelId="{A78C690F-4F44-4080-BD61-3CD17CB23A23}">
      <dsp:nvSpPr>
        <dsp:cNvPr id="0" name=""/>
        <dsp:cNvSpPr/>
      </dsp:nvSpPr>
      <dsp:spPr>
        <a:xfrm>
          <a:off x="4040123" y="290734"/>
          <a:ext cx="414237" cy="207118"/>
        </a:xfrm>
        <a:prstGeom prst="rect">
          <a:avLst/>
        </a:prstGeom>
        <a:solidFill>
          <a:srgbClr val="C6D9F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SO 2.3</a:t>
          </a:r>
        </a:p>
      </dsp:txBody>
      <dsp:txXfrm>
        <a:off x="4040123" y="290734"/>
        <a:ext cx="414237" cy="207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CF8E-B6FD-4E7E-B005-17AE2D79B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2626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6302-ED48-4C53-A492-7C0FE8F88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32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noiembrie</a:t>
            </a:r>
            <a:r>
              <a:rPr lang="en-US" dirty="0"/>
              <a:t> 2015 - </a:t>
            </a:r>
            <a:r>
              <a:rPr lang="en-US" dirty="0" err="1"/>
              <a:t>Timșoara</a:t>
            </a:r>
            <a:r>
              <a:rPr lang="en-US" dirty="0"/>
              <a:t>, România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3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8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99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18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143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76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53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74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803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22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9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940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22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417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330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21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80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00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586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5814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18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845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7086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137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715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424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690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959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568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053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5123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089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79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Clearly described in the applicant’s guide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10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Clearly described in the applicant’s guide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30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Clearly described in the applicant’s guide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1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70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 noiembrie 2015 - Timșoara, România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DB6302-ED48-4C53-A492-7C0FE8F888F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8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249A57C-B8C3-30B3-95AD-BA4F8518E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2656"/>
            <a:ext cx="4405383" cy="13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41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44249C11-6C55-2163-44EB-D678B83AF4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0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rgbClr val="9FAEE5"/>
          </a:solidFill>
          <a:ln>
            <a:solidFill>
              <a:srgbClr val="C6D9F1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4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 sz="20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373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6016" y="332656"/>
            <a:ext cx="4176464" cy="1008111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882375E-7E4C-CB22-2E8A-83C4C8779F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5D5829F-BEC7-5785-596B-773E9911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8" y="356359"/>
            <a:ext cx="3129079" cy="9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5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ABC3-9D28-444B-BE45-45801AB4A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2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brct-timisoara.ro" TargetMode="External"/><Relationship Id="rId2" Type="http://schemas.openxmlformats.org/officeDocument/2006/relationships/hyperlink" Target="https://jems-rors.mdlpa.ro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17"/>
          <p:cNvSpPr txBox="1">
            <a:spLocks/>
          </p:cNvSpPr>
          <p:nvPr/>
        </p:nvSpPr>
        <p:spPr>
          <a:xfrm>
            <a:off x="0" y="1955605"/>
            <a:ext cx="9144000" cy="1152129"/>
          </a:xfrm>
          <a:prstGeom prst="rect">
            <a:avLst/>
          </a:prstGeom>
          <a:gradFill flip="none" rotWithShape="1">
            <a:gsLst>
              <a:gs pos="90000">
                <a:srgbClr val="034B77"/>
              </a:gs>
              <a:gs pos="40000">
                <a:srgbClr val="3471B8"/>
              </a:gs>
            </a:gsLst>
            <a:lin ang="2400000" scaled="0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Interreg IPA</a:t>
            </a:r>
            <a:endParaRPr lang="ro-RO" sz="2400" b="1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FFFFFF"/>
                </a:solidFill>
              </a:rPr>
              <a:t>Romania</a:t>
            </a:r>
            <a:r>
              <a:rPr lang="ro-RO" sz="2400" b="1" dirty="0">
                <a:solidFill>
                  <a:srgbClr val="FFFFFF"/>
                </a:solidFill>
              </a:rPr>
              <a:t>-</a:t>
            </a:r>
            <a:r>
              <a:rPr lang="it-IT" sz="2400" b="1" dirty="0">
                <a:solidFill>
                  <a:srgbClr val="FFFFFF"/>
                </a:solidFill>
              </a:rPr>
              <a:t>Serbia</a:t>
            </a:r>
            <a:r>
              <a:rPr lang="ro-RO" sz="2400" b="1" dirty="0">
                <a:solidFill>
                  <a:srgbClr val="FFFFFF"/>
                </a:solidFill>
              </a:rPr>
              <a:t> Programme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826B407-E154-4189-9A59-22F8D6604218}"/>
              </a:ext>
            </a:extLst>
          </p:cNvPr>
          <p:cNvSpPr txBox="1"/>
          <p:nvPr/>
        </p:nvSpPr>
        <p:spPr>
          <a:xfrm>
            <a:off x="0" y="3107734"/>
            <a:ext cx="9144000" cy="390492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Cooperation beyond borders!</a:t>
            </a:r>
            <a:endParaRPr lang="en-GB" sz="16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4BF1B044-BDD0-4A9A-A805-BFD910548384}"/>
              </a:ext>
            </a:extLst>
          </p:cNvPr>
          <p:cNvSpPr txBox="1">
            <a:spLocks/>
          </p:cNvSpPr>
          <p:nvPr/>
        </p:nvSpPr>
        <p:spPr>
          <a:xfrm>
            <a:off x="-17045" y="6381328"/>
            <a:ext cx="9125549" cy="37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320" marR="15240">
              <a:lnSpc>
                <a:spcPct val="104000"/>
              </a:lnSpc>
              <a:spcBef>
                <a:spcPts val="220"/>
              </a:spcBef>
              <a:buFontTx/>
              <a:buNone/>
              <a:defRPr/>
            </a:pPr>
            <a:r>
              <a:rPr lang="ro-RO" sz="1600" dirty="0" err="1">
                <a:solidFill>
                  <a:schemeClr val="tx1"/>
                </a:solidFill>
                <a:latin typeface="+mn-lt"/>
              </a:rPr>
              <a:t>Programme</a:t>
            </a:r>
            <a:r>
              <a:rPr lang="ro-RO" sz="1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co-f</a:t>
            </a:r>
            <a:r>
              <a:rPr lang="ro-RO" sz="1600" dirty="0" smtClean="0">
                <a:solidFill>
                  <a:schemeClr val="tx1"/>
                </a:solidFill>
                <a:latin typeface="+mn-lt"/>
              </a:rPr>
              <a:t>unde</a:t>
            </a:r>
            <a:r>
              <a:rPr lang="en-GB" sz="1600" dirty="0" smtClean="0">
                <a:solidFill>
                  <a:schemeClr val="tx1"/>
                </a:solidFill>
                <a:latin typeface="+mn-lt"/>
              </a:rPr>
              <a:t>d </a:t>
            </a:r>
            <a:r>
              <a:rPr lang="en-GB" sz="1600" dirty="0">
                <a:solidFill>
                  <a:schemeClr val="tx1"/>
                </a:solidFill>
                <a:latin typeface="+mn-lt"/>
              </a:rPr>
              <a:t>by the European Union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2ABF2B8-9EFA-3919-C075-30C2E9847E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85" y="3936044"/>
            <a:ext cx="891562" cy="8915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24BCA5CC-EAD1-BC4C-F106-041C23838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936044"/>
            <a:ext cx="894579" cy="8915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7BFA6C18-4F3C-E51C-4917-972F664F0B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45" y="3936044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1.1: Enhancing protection and preservation of nature, biodiversity, and green infrastructure, including in urban areas, and reducing all forms of pollution </a:t>
            </a:r>
            <a:endParaRPr lang="ro-RO" sz="1400" dirty="0">
              <a:solidFill>
                <a:srgbClr val="0E6EB6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661EB955-97C4-97E7-6F01-D039B19FD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502" y="2100084"/>
            <a:ext cx="8108383" cy="4115157"/>
          </a:xfrm>
          <a:noFill/>
          <a:ln>
            <a:noFill/>
          </a:ln>
        </p:spPr>
      </p:pic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185811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4342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1.1: Enhancing protection and preservation of nature, biodiversity, and green infrastructure, including in urban areas, and reducing all forms of pollution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44023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67F1374-670B-094C-40C8-63EABBD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78"/>
            <a:ext cx="8229600" cy="37772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158126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915059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1 – ENVIRONMENTAL PROTECTION AND RISK MANAGEMENT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1.2</a:t>
            </a:r>
            <a:r>
              <a:rPr lang="en-US" sz="28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Promoting renewable energy in accordance with Directive (EU) 2018/2001, including the sustainability criteria set out therein </a:t>
            </a:r>
          </a:p>
        </p:txBody>
      </p:sp>
    </p:spTree>
    <p:extLst>
      <p:ext uri="{BB962C8B-B14F-4D97-AF65-F5344CB8AC3E}">
        <p14:creationId xmlns:p14="http://schemas.microsoft.com/office/powerpoint/2010/main" val="371316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1.2: Promoting renewable energy in accordance with Directive (EU) 2018/2001, including the sustainability criteria set out therein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 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developed through joint “pilot actions” in </a:t>
            </a:r>
            <a:r>
              <a:rPr lang="en-GB" sz="28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renewable energy </a:t>
            </a:r>
            <a:r>
              <a:rPr lang="en-GB" sz="2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wind, solar, geothermal). </a:t>
            </a:r>
            <a:endParaRPr lang="en-US" sz="2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424010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223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1.2: Promoting renewable energy in accordance with Directive (EU) 2018/2001, including the sustainability criteria set out therein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43282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04B7DA3F-BE76-897F-C186-E52C040BAA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539551" y="3068960"/>
            <a:ext cx="8064897" cy="1512168"/>
          </a:xfrm>
        </p:spPr>
      </p:pic>
    </p:spTree>
    <p:extLst>
      <p:ext uri="{BB962C8B-B14F-4D97-AF65-F5344CB8AC3E}">
        <p14:creationId xmlns:p14="http://schemas.microsoft.com/office/powerpoint/2010/main" val="3803638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1.2: Promoting renewable energy in accordance with Directive (EU) 2018/2001, including the sustainability criteria set out therein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076924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67F1374-670B-094C-40C8-63EABBD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2581048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915059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1 – ENVIRONMENTAL PROTECTION AND RISK MANAGEMENT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1.3</a:t>
            </a:r>
            <a:r>
              <a:rPr lang="en-US" sz="26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Promoting energy efficiency and reducing green-house gas emissions </a:t>
            </a:r>
          </a:p>
        </p:txBody>
      </p:sp>
    </p:spTree>
    <p:extLst>
      <p:ext uri="{BB962C8B-B14F-4D97-AF65-F5344CB8AC3E}">
        <p14:creationId xmlns:p14="http://schemas.microsoft.com/office/powerpoint/2010/main" val="108047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1.3: Promoting energy efficiency and reducing green-house gas emissions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energy efficiency </a:t>
            </a: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regarding public infrastructure</a:t>
            </a:r>
            <a:r>
              <a:rPr lang="en-GB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Promotion of energy efficiency</a:t>
            </a:r>
            <a:r>
              <a:rPr lang="en-GB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resource efficiency measures; </a:t>
            </a:r>
            <a:endParaRPr lang="en-US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Demonstration </a:t>
            </a:r>
            <a:r>
              <a:rPr lang="en-US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projects</a:t>
            </a:r>
            <a:r>
              <a:rPr lang="en-GB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initiatives for reducing emissions </a:t>
            </a:r>
            <a:r>
              <a:rPr lang="en-GB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greenhouse gas and air pollutants;</a:t>
            </a:r>
            <a:endParaRPr lang="en-US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 in </a:t>
            </a:r>
            <a:r>
              <a:rPr lang="en-GB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supporting measures for </a:t>
            </a:r>
            <a:r>
              <a:rPr lang="en-GB" sz="2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reducing emissions</a:t>
            </a:r>
            <a:r>
              <a:rPr lang="en-GB" sz="2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greenhouse gas and air pollutants.</a:t>
            </a:r>
            <a:endParaRPr lang="en-US" sz="24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2768976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9731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1.3: Promoting energy efficiency and reducing green-house gas emissions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376889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15311300-1A80-3B39-699B-073266B8F7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638216" y="2996952"/>
            <a:ext cx="7867567" cy="1391075"/>
          </a:xfrm>
        </p:spPr>
      </p:pic>
    </p:spTree>
    <p:extLst>
      <p:ext uri="{BB962C8B-B14F-4D97-AF65-F5344CB8AC3E}">
        <p14:creationId xmlns:p14="http://schemas.microsoft.com/office/powerpoint/2010/main" val="2087475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1.3: Promoting energy efficiency and reducing green-house gas emissions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77164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67F1374-670B-094C-40C8-63EABBD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18 months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380285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="" xmlns:a16="http://schemas.microsoft.com/office/drawing/2014/main" id="{B682F677-ED1B-9A60-9EA0-31C78420D94A}"/>
              </a:ext>
            </a:extLst>
          </p:cNvPr>
          <p:cNvSpPr/>
          <p:nvPr/>
        </p:nvSpPr>
        <p:spPr>
          <a:xfrm rot="12621341">
            <a:off x="7827614" y="-393733"/>
            <a:ext cx="2243396" cy="1479552"/>
          </a:xfrm>
          <a:prstGeom prst="ellipse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265B757-4C26-46BF-35BF-D55713EA8D33}"/>
              </a:ext>
            </a:extLst>
          </p:cNvPr>
          <p:cNvSpPr/>
          <p:nvPr/>
        </p:nvSpPr>
        <p:spPr>
          <a:xfrm>
            <a:off x="122018" y="1662610"/>
            <a:ext cx="4449982" cy="4579674"/>
          </a:xfrm>
          <a:prstGeom prst="rect">
            <a:avLst/>
          </a:prstGeom>
          <a:solidFill>
            <a:srgbClr val="F2F2F2">
              <a:alpha val="25098"/>
            </a:srgb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8E983B25-AF09-DF4A-97BB-203EF36CD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5" y="1780094"/>
            <a:ext cx="3983814" cy="4344705"/>
          </a:xfr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A17121-2624-F209-03EF-112D2A85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850" y="476672"/>
            <a:ext cx="4176464" cy="86409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Programme area</a:t>
            </a:r>
            <a:r>
              <a:rPr lang="ro-RO" dirty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rapelul Serbiei - Wikipedia">
            <a:extLst>
              <a:ext uri="{FF2B5EF4-FFF2-40B4-BE49-F238E27FC236}">
                <a16:creationId xmlns="" xmlns:a16="http://schemas.microsoft.com/office/drawing/2014/main" id="{B88ECD12-EFD0-DFF1-1D32-AA151E0ED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69206"/>
            <a:ext cx="490572" cy="3262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8">
            <a:extLst>
              <a:ext uri="{FF2B5EF4-FFF2-40B4-BE49-F238E27FC236}">
                <a16:creationId xmlns="" xmlns:a16="http://schemas.microsoft.com/office/drawing/2014/main" id="{EAF4C80D-102B-F98A-818F-C8E3E9776C80}"/>
              </a:ext>
            </a:extLst>
          </p:cNvPr>
          <p:cNvSpPr txBox="1">
            <a:spLocks/>
          </p:cNvSpPr>
          <p:nvPr/>
        </p:nvSpPr>
        <p:spPr>
          <a:xfrm>
            <a:off x="4716016" y="1556792"/>
            <a:ext cx="4174298" cy="1822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500" b="1" noProof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Romania – 3 counties:</a:t>
            </a:r>
            <a:endParaRPr lang="en-GB" sz="2500" noProof="1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Timiş</a:t>
            </a:r>
          </a:p>
          <a:p>
            <a:pPr marL="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Caraş-Severin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Mehedinţi</a:t>
            </a:r>
          </a:p>
        </p:txBody>
      </p:sp>
      <p:pic>
        <p:nvPicPr>
          <p:cNvPr id="1028" name="Picture 4" descr="Steag Romania - drapel | sidro.ro">
            <a:extLst>
              <a:ext uri="{FF2B5EF4-FFF2-40B4-BE49-F238E27FC236}">
                <a16:creationId xmlns="" xmlns:a16="http://schemas.microsoft.com/office/drawing/2014/main" id="{C6694E15-2D3F-C349-C885-578ACF2C2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93872"/>
            <a:ext cx="490573" cy="32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8">
            <a:extLst>
              <a:ext uri="{FF2B5EF4-FFF2-40B4-BE49-F238E27FC236}">
                <a16:creationId xmlns="" xmlns:a16="http://schemas.microsoft.com/office/drawing/2014/main" id="{75083F2B-E152-B3D6-327D-BD8597346A08}"/>
              </a:ext>
            </a:extLst>
          </p:cNvPr>
          <p:cNvSpPr txBox="1">
            <a:spLocks/>
          </p:cNvSpPr>
          <p:nvPr/>
        </p:nvSpPr>
        <p:spPr>
          <a:xfrm>
            <a:off x="4716016" y="3379230"/>
            <a:ext cx="4233296" cy="2863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500" b="1" noProof="1">
                <a:solidFill>
                  <a:srgbClr val="DA5C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 of Serbia – 6 districts:</a:t>
            </a:r>
            <a:endParaRPr lang="en-GB" sz="2500" noProof="1">
              <a:solidFill>
                <a:srgbClr val="DA5C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Severnobanatski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Srednjebanatski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Južnobanatski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Podunavski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Braničevski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GB" sz="23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Borski</a:t>
            </a:r>
          </a:p>
        </p:txBody>
      </p:sp>
    </p:spTree>
    <p:extLst>
      <p:ext uri="{BB962C8B-B14F-4D97-AF65-F5344CB8AC3E}">
        <p14:creationId xmlns:p14="http://schemas.microsoft.com/office/powerpoint/2010/main" val="4229687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915059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1 – ENVIRONMENTAL PROTECTION AND RISK MANAGEMENT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1.4</a:t>
            </a:r>
            <a:r>
              <a:rPr lang="en-US" sz="26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Promoting climate change adaptation and disaster risk prevention and resilience, taking into account ecosystem-based approaches</a:t>
            </a:r>
          </a:p>
        </p:txBody>
      </p:sp>
    </p:spTree>
    <p:extLst>
      <p:ext uri="{BB962C8B-B14F-4D97-AF65-F5344CB8AC3E}">
        <p14:creationId xmlns:p14="http://schemas.microsoft.com/office/powerpoint/2010/main" val="1750361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1.4: Promoting climate change adaptation and disaster risk prevention and resilience, taking into account ecosystem-based approaches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Restoration of natural areas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forests, river banks) to prevent floods and land slides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such as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restoration of Natura 2000 sites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Romanian side and equivalent natural protected areas on the Serbian side, in relation to climate change impact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Afforestation and reforestation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protection forests) of the areas vulnerable to floods and landslides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1999435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9928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1.4: Promoting climate change adaptation and disaster risk prevention and resilience, taking into account ecosystem-based approaches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and ecosystem-based approaches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related to adaptation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climate change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in relation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climate change mitigation solutions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related to the prevention and management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climate-related risks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like fires, storms, and drought;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6340840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885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1.4: Promoting climate change adaptation and disaster risk prevention and resilience, taking into account ecosystem-based approaches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98803"/>
            <a:ext cx="8711054" cy="4572562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Risk prevention and management of non-climate related natural risks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(i.e. earthquakes) and risks linked to human activities (e.g. technological accidents), civil protection and disaster management systems, and infrastructures;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awareness measures and training products in the field of environment and emergency preparedness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including for children/ youth to respond to emergency situations;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2209739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1526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600" dirty="0">
                <a:solidFill>
                  <a:srgbClr val="0E6EB6"/>
                </a:solidFill>
              </a:rPr>
              <a:t>SO 1.4: Promoting climate change adaptation and disaster risk prevention and resilience, taking into account ecosystem-based approaches</a:t>
            </a:r>
            <a:endParaRPr lang="ro-RO" sz="16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98803"/>
            <a:ext cx="8711054" cy="4572562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Implementing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works for flood prevention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Danube River, its tributary rivers, and the Danube basin, preferably with nature-based solutions; 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strategies and action plans for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preventing natural risks and for enhancing climate change adaptation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awareness measures in the field of climate change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064939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3612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1.4: Promoting climate change adaptation and disaster risk prevention and resilience, taking into account ecosystem-based approaches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910112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D21FEBA9-EE21-7B77-2D8D-E99301C41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514760" y="2976136"/>
            <a:ext cx="8114479" cy="1774090"/>
          </a:xfrm>
        </p:spPr>
      </p:pic>
    </p:spTree>
    <p:extLst>
      <p:ext uri="{BB962C8B-B14F-4D97-AF65-F5344CB8AC3E}">
        <p14:creationId xmlns:p14="http://schemas.microsoft.com/office/powerpoint/2010/main" val="730484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600" dirty="0">
                <a:solidFill>
                  <a:srgbClr val="0E6EB6"/>
                </a:solidFill>
                <a:latin typeface="Calibri" panose="020F0502020204030204"/>
                <a:ea typeface="+mn-ea"/>
                <a:cs typeface="+mn-cs"/>
              </a:rPr>
              <a:t>SO 1.3: Promoting energy efficiency and reducing green-house gas emissions </a:t>
            </a:r>
            <a:endParaRPr lang="ro-RO" sz="16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126586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67F1374-670B-094C-40C8-63EABBD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2713078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2 – SOCIAL AND ECONOMIC DEVELOPMENT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2.1</a:t>
            </a:r>
            <a:r>
              <a:rPr lang="en-US" sz="26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Improving equal access to inclusive and quality services in education, training, and life-long learning through developing accessible infrastructure, including by fostering resilience for distance and online education and training </a:t>
            </a:r>
          </a:p>
        </p:txBody>
      </p:sp>
    </p:spTree>
    <p:extLst>
      <p:ext uri="{BB962C8B-B14F-4D97-AF65-F5344CB8AC3E}">
        <p14:creationId xmlns:p14="http://schemas.microsoft.com/office/powerpoint/2010/main" val="3754545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</a:t>
            </a:r>
            <a:r>
              <a:rPr lang="en-US" sz="1400" b="1" dirty="0">
                <a:solidFill>
                  <a:srgbClr val="0E6EB6"/>
                </a:solidFill>
              </a:rPr>
              <a:t>2.1</a:t>
            </a:r>
            <a:r>
              <a:rPr lang="en-US" sz="1400" dirty="0">
                <a:solidFill>
                  <a:srgbClr val="0E6EB6"/>
                </a:solidFill>
              </a:rPr>
              <a:t>: Improving equal access to inclusive and quality services in education, training and life-long learning through developing accessible infrastructure, including by fostering resilience for distance and on-line education and training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Elaboration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working procedures, joint platforms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events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 education and training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 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for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developing highly technical skills and competences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measures for improving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 between the labour market and the education and training system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Exchange of best practices or guidelines in the field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improving access to and the quality of education, training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lifelong learning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across borders;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joint actions to support the adaptation of youth to market needs (e.g. digital skills);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18894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7501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</a:t>
            </a:r>
            <a:r>
              <a:rPr lang="en-US" sz="1400" b="1" dirty="0">
                <a:solidFill>
                  <a:srgbClr val="0E6EB6"/>
                </a:solidFill>
              </a:rPr>
              <a:t>2.1</a:t>
            </a:r>
            <a:r>
              <a:rPr lang="en-US" sz="1400" dirty="0">
                <a:solidFill>
                  <a:srgbClr val="0E6EB6"/>
                </a:solidFill>
              </a:rPr>
              <a:t>: Improving equal access to inclusive and quality services in education, training and life-long learning through developing accessible infrastructure, including by fostering resilience for distance and on-line education and training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ensure social inclusion and social innovation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as well as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for green and digital re-skilling and up-skilling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support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creation of resilient and sustainable jobs and the employment of people with the vulnerable background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endowment of educational and training facilities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IT solutions that will facilitate online education and training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 and services for training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including technical and vocational, and life-long learning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56050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368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1F8C32E-5F2F-18B9-7ADE-1D0BDEB06888}"/>
              </a:ext>
            </a:extLst>
          </p:cNvPr>
          <p:cNvSpPr txBox="1"/>
          <p:nvPr/>
        </p:nvSpPr>
        <p:spPr>
          <a:xfrm>
            <a:off x="454718" y="4509120"/>
            <a:ext cx="8412161" cy="622991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1D3A5A09-EA05-9010-4DE2-999A5E252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18" y="3789040"/>
            <a:ext cx="8412161" cy="1512168"/>
          </a:xfrm>
          <a:ln w="19050">
            <a:solidFill>
              <a:schemeClr val="tx1"/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The total amount allocated to this call for</a:t>
            </a:r>
            <a:r>
              <a:rPr lang="ro-R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proposals is</a:t>
            </a:r>
            <a:r>
              <a:rPr lang="ro-R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o-R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26,337,426 Euro</a:t>
            </a: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(IPA funds)</a:t>
            </a:r>
            <a:endParaRPr lang="en-GB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338CFB-56BC-CF2E-EE34-1495D757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Call for proposals financial allocation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8E221A89-092F-020A-4021-7AB57680B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63789"/>
              </p:ext>
            </p:extLst>
          </p:nvPr>
        </p:nvGraphicFramePr>
        <p:xfrm>
          <a:off x="462528" y="1713689"/>
          <a:ext cx="8412162" cy="19720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371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65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45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9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Priority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Union support</a:t>
                      </a:r>
                      <a:endParaRPr lang="ro-RO" sz="1600" b="1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o-RO" sz="16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(Euro)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 funding</a:t>
                      </a:r>
                      <a:endParaRPr lang="ro-RO" sz="1600" b="1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o-RO" sz="16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(Euro)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Co-financing rate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1" dirty="0">
                          <a:solidFill>
                            <a:srgbClr val="9ACA3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P1: Environmental protection and risk management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11,194,696</a:t>
                      </a:r>
                      <a:r>
                        <a:rPr lang="ro-RO" sz="16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13,170,231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85.00%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o-RO" sz="1600" b="1" dirty="0" smtClean="0">
                          <a:solidFill>
                            <a:srgbClr val="DA5C5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P2:</a:t>
                      </a:r>
                      <a:r>
                        <a:rPr lang="en-GB" sz="1600" b="1" dirty="0" smtClean="0">
                          <a:solidFill>
                            <a:srgbClr val="DA5C5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600" b="1" kern="1200" dirty="0">
                          <a:solidFill>
                            <a:srgbClr val="DA5C5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Social and economic development</a:t>
                      </a:r>
                      <a:endParaRPr lang="en-GB" sz="1600" b="1" dirty="0">
                        <a:solidFill>
                          <a:srgbClr val="DA5C5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15,142,730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17,814,977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85.00%</a:t>
                      </a:r>
                    </a:p>
                  </a:txBody>
                  <a:tcPr marL="42870" marR="42870" marT="42874" marB="428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2FE7EF1-B081-0613-CC55-8E04994DA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75" y="5417758"/>
            <a:ext cx="891562" cy="8915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D98B1BF-98BA-0788-A5A7-295C8C97AF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397400"/>
            <a:ext cx="891562" cy="89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59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</a:t>
            </a:r>
            <a:r>
              <a:rPr lang="en-US" sz="1400" b="1" dirty="0">
                <a:solidFill>
                  <a:srgbClr val="0E6EB6"/>
                </a:solidFill>
              </a:rPr>
              <a:t>2.1</a:t>
            </a:r>
            <a:r>
              <a:rPr lang="en-US" sz="1400" dirty="0">
                <a:solidFill>
                  <a:srgbClr val="0E6EB6"/>
                </a:solidFill>
              </a:rPr>
              <a:t>: Improving equal access to inclusive and quality services in education, training, and life-long learning through developing accessible infrastructure, including by fostering resilience for distance and on-line education and training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3925854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7EECE8D7-BAFC-E4B9-64E9-76E3CC75D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520857" y="2839205"/>
            <a:ext cx="8102286" cy="1646811"/>
          </a:xfrm>
        </p:spPr>
      </p:pic>
    </p:spTree>
    <p:extLst>
      <p:ext uri="{BB962C8B-B14F-4D97-AF65-F5344CB8AC3E}">
        <p14:creationId xmlns:p14="http://schemas.microsoft.com/office/powerpoint/2010/main" val="3201810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</a:t>
            </a:r>
            <a:r>
              <a:rPr lang="en-US" sz="1400" b="1" dirty="0">
                <a:solidFill>
                  <a:srgbClr val="0E6EB6"/>
                </a:solidFill>
              </a:rPr>
              <a:t>2.1</a:t>
            </a:r>
            <a:r>
              <a:rPr lang="en-US" sz="1400" dirty="0">
                <a:solidFill>
                  <a:srgbClr val="0E6EB6"/>
                </a:solidFill>
              </a:rPr>
              <a:t>: Improving equal access to inclusive and quality services in education, training, and life-long learning through developing accessible infrastructure, including by fostering resilience for distance and online education and training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6339649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67F1374-670B-094C-40C8-63EABBD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1871436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2 – SOCIAL AND ECONOMIC DEVELOPMENT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2.2</a:t>
            </a:r>
            <a:r>
              <a:rPr lang="en-US" sz="2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Ensuring equal access to health care and fostering resilience of health systems, including primary care, and promoting the transition from institutional to family-based and community-based care </a:t>
            </a:r>
          </a:p>
        </p:txBody>
      </p:sp>
    </p:spTree>
    <p:extLst>
      <p:ext uri="{BB962C8B-B14F-4D97-AF65-F5344CB8AC3E}">
        <p14:creationId xmlns:p14="http://schemas.microsoft.com/office/powerpoint/2010/main" val="881033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Ensuring equal access to health care and fostering resilience of health systems, including primary care, and promoting the transition from institutional to family-based and community-based care</a:t>
            </a:r>
            <a:endParaRPr lang="ro-RO" sz="13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447675" marR="0" lvl="1" indent="-35401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actions to support digitalization in healthcare and health mobile assets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7675" marR="0" lvl="1" indent="-35401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accessibility effectiveness and resilience of healthcare systems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long-term care services across borders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7675" marR="0" lvl="1" indent="-35401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building/renovation/endowment of healthcare facilities (including laboratories)</a:t>
            </a:r>
          </a:p>
          <a:p>
            <a:pPr marL="447675" lvl="1" indent="-35401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Purchase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high-tech equipment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supporting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telemedicine services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870685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3247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Ensuring equal access to health care and fostering resilience of health systems, including primary care, and promoting the transition from institutional to family-based and community-based care</a:t>
            </a:r>
            <a:endParaRPr lang="ro-RO" sz="13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450850" marR="0" lvl="1" indent="-363538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improving healthcare and long-term care services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 elderly, through home care and community-based care services 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0850" marR="0" lvl="1" indent="-363538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Elaboration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working procedures, joint platforms, and joint strategies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tackling cross-border medical threats</a:t>
            </a:r>
          </a:p>
          <a:p>
            <a:pPr marL="450850" lvl="1" indent="-363538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Know-how exchange 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20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capacity-building activities</a:t>
            </a:r>
            <a:r>
              <a:rPr lang="en-US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(joint training, conferences, workshops)</a:t>
            </a: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89851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8427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Ensuring equal access to health care and fostering resilience of health systems, including primary care, and promoting the transition from institutional to family-based and community-based care</a:t>
            </a:r>
            <a:endParaRPr lang="ro-RO" sz="1300" dirty="0">
              <a:solidFill>
                <a:srgbClr val="0E6EB6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F340555E-FA8C-D9F1-E5EE-975CCAA7D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0857" y="3140968"/>
            <a:ext cx="8102286" cy="1617202"/>
          </a:xfrm>
          <a:noFill/>
          <a:ln>
            <a:noFill/>
          </a:ln>
        </p:spPr>
      </p:pic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867679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8879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Ensuring equal access to health care and fostering resilience of health systems, including primary care, and promoting the transition from institutional to family-based and community-based care</a:t>
            </a:r>
            <a:endParaRPr lang="ro-RO" sz="1300" dirty="0">
              <a:solidFill>
                <a:srgbClr val="0E6EB6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31086"/>
              </p:ext>
            </p:extLst>
          </p:nvPr>
        </p:nvGraphicFramePr>
        <p:xfrm>
          <a:off x="4627889" y="6360148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36F1E2B-E8DF-5604-4602-70ADF3546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4229641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2 – SOCIAL AND ECONOMIC DEVELOPMENT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2.3</a:t>
            </a:r>
            <a:r>
              <a:rPr lang="en-US" sz="2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Enhancing the role of culture and sustainable tourism in economic development, social inclusion, and social innovation </a:t>
            </a:r>
          </a:p>
        </p:txBody>
      </p:sp>
    </p:spTree>
    <p:extLst>
      <p:ext uri="{BB962C8B-B14F-4D97-AF65-F5344CB8AC3E}">
        <p14:creationId xmlns:p14="http://schemas.microsoft.com/office/powerpoint/2010/main" val="909109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2.3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400" dirty="0">
                <a:solidFill>
                  <a:srgbClr val="0E6EB6"/>
                </a:solidFill>
              </a:rPr>
              <a:t>Enhancing the role of culture and sustainable tourism in economic development, social inclusion, and social innovation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 and promote sustainable tourism assets and services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ensuring social inclusion and social innovation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protect, develop and promote natural heritage and eco-tourism, health tourism, business tourism, sport/</a:t>
            </a:r>
            <a:r>
              <a:rPr lang="en-GB" sz="2000" b="1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cyclo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/hiking tourism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protect, develop and promote cultural heritage and cultural services</a:t>
            </a:r>
            <a:endParaRPr lang="en-US" sz="20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C8837E49-5A43-6973-DE7B-6EB0AA6B70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053845"/>
              </p:ext>
            </p:extLst>
          </p:nvPr>
        </p:nvGraphicFramePr>
        <p:xfrm>
          <a:off x="4572000" y="6338710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8853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2.3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400" dirty="0">
                <a:solidFill>
                  <a:srgbClr val="0E6EB6"/>
                </a:solidFill>
              </a:rPr>
              <a:t>Enhancing the role of culture and sustainable tourism in economic development, social inclusion, and social innovation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physical regeneration of cultural and touristic objectives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 the scope of their inclusion in the touristic and/ or cultural circuit;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actions in the field of development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sustainable touristic and cultural services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C8837E49-5A43-6973-DE7B-6EB0AA6B7047}"/>
              </a:ext>
            </a:extLst>
          </p:cNvPr>
          <p:cNvGraphicFramePr/>
          <p:nvPr/>
        </p:nvGraphicFramePr>
        <p:xfrm>
          <a:off x="4572000" y="6338710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640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DB3D572F-158A-AAB2-098E-9A1F1505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08920"/>
            <a:ext cx="8496944" cy="1008111"/>
          </a:xfrm>
        </p:spPr>
        <p:txBody>
          <a:bodyPr/>
          <a:lstStyle/>
          <a:p>
            <a:r>
              <a:rPr lang="en-GB" sz="4000" dirty="0">
                <a:solidFill>
                  <a:srgbClr val="0E6EB6"/>
                </a:solidFill>
              </a:rPr>
              <a:t>Eligibility of actions (operations)</a:t>
            </a:r>
          </a:p>
        </p:txBody>
      </p:sp>
    </p:spTree>
    <p:extLst>
      <p:ext uri="{BB962C8B-B14F-4D97-AF65-F5344CB8AC3E}">
        <p14:creationId xmlns:p14="http://schemas.microsoft.com/office/powerpoint/2010/main" val="21846678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Indicators: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2.3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400" dirty="0">
                <a:solidFill>
                  <a:srgbClr val="0E6EB6"/>
                </a:solidFill>
              </a:rPr>
              <a:t>Enhancing the role of culture and sustainable tourism in economic development, social inclusion, and social innovation </a:t>
            </a:r>
            <a:endParaRPr lang="ro-RO" sz="1400" dirty="0">
              <a:solidFill>
                <a:srgbClr val="0E6EB6"/>
              </a:solidFill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="" xmlns:a16="http://schemas.microsoft.com/office/drawing/2014/main" id="{562990C1-AB9E-1AFA-6C26-5F99FD0F4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454" y="3270617"/>
            <a:ext cx="8114479" cy="1774090"/>
          </a:xfrm>
          <a:noFill/>
          <a:ln>
            <a:noFill/>
          </a:ln>
        </p:spPr>
      </p:pic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C8837E49-5A43-6973-DE7B-6EB0AA6B7047}"/>
              </a:ext>
            </a:extLst>
          </p:cNvPr>
          <p:cNvGraphicFramePr/>
          <p:nvPr/>
        </p:nvGraphicFramePr>
        <p:xfrm>
          <a:off x="4572000" y="6338710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51903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Further details: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2.3</a:t>
            </a:r>
            <a:r>
              <a:rPr lang="en-US" sz="14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400" dirty="0">
                <a:solidFill>
                  <a:srgbClr val="0E6EB6"/>
                </a:solidFill>
              </a:rPr>
              <a:t>Enhancing the role of culture and sustainable tourism in economic development, social inclusion, and social innovation </a:t>
            </a:r>
            <a:endParaRPr lang="ro-RO" sz="1400" dirty="0">
              <a:solidFill>
                <a:srgbClr val="0E6EB6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C8837E49-5A43-6973-DE7B-6EB0AA6B7047}"/>
              </a:ext>
            </a:extLst>
          </p:cNvPr>
          <p:cNvGraphicFramePr/>
          <p:nvPr/>
        </p:nvGraphicFramePr>
        <p:xfrm>
          <a:off x="4572000" y="6338710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E3FE6D93-736A-B77E-D71F-B0B755BFA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51" y="2420888"/>
            <a:ext cx="8358549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duration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– 24 months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(from the starting date of the project)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budget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250,000 – 2,000,000 EURO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(IPA funds requested for one project)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an action does not confer eligibility on the expenditure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for the implementation of that  activity</a:t>
            </a:r>
          </a:p>
        </p:txBody>
      </p:sp>
    </p:spTree>
    <p:extLst>
      <p:ext uri="{BB962C8B-B14F-4D97-AF65-F5344CB8AC3E}">
        <p14:creationId xmlns:p14="http://schemas.microsoft.com/office/powerpoint/2010/main" val="1228586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3573016"/>
            <a:ext cx="8064896" cy="2736304"/>
          </a:xfrm>
          <a:solidFill>
            <a:srgbClr val="FFED00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2200" b="1" dirty="0">
                <a:solidFill>
                  <a:srgbClr val="0E6EB6"/>
                </a:solidFill>
              </a:rPr>
              <a:t>The </a:t>
            </a:r>
            <a:r>
              <a:rPr lang="en-US" altLang="en-US" sz="2200" b="1" dirty="0" err="1">
                <a:solidFill>
                  <a:srgbClr val="0E6EB6"/>
                </a:solidFill>
              </a:rPr>
              <a:t>Programme’s</a:t>
            </a:r>
            <a:r>
              <a:rPr lang="en-US" altLang="en-US" sz="2200" b="1" dirty="0">
                <a:solidFill>
                  <a:srgbClr val="0E6EB6"/>
                </a:solidFill>
              </a:rPr>
              <a:t> Electronic Monitoring System</a:t>
            </a:r>
            <a:r>
              <a:rPr lang="en-US" altLang="en-US" sz="2200" dirty="0">
                <a:solidFill>
                  <a:srgbClr val="0E6EB6"/>
                </a:solidFill>
              </a:rPr>
              <a:t> is accessible at the following web address:</a:t>
            </a:r>
            <a:endParaRPr lang="ro-RO" altLang="en-US" sz="2200" dirty="0">
              <a:solidFill>
                <a:srgbClr val="0E6EB6"/>
              </a:solidFill>
            </a:endParaRPr>
          </a:p>
          <a:p>
            <a:pPr marL="0" indent="0" algn="ctr">
              <a:buNone/>
            </a:pPr>
            <a:r>
              <a:rPr lang="en-US" alt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https://jems-rors.mdlpa.ro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altLang="en-US" sz="2400" dirty="0">
              <a:solidFill>
                <a:srgbClr val="0E6EB6"/>
              </a:solidFill>
            </a:endParaRP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Helpdesk</a:t>
            </a:r>
            <a:r>
              <a:rPr lang="en-US" altLang="en-US" sz="2400" dirty="0">
                <a:solidFill>
                  <a:srgbClr val="0E6EB6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E-mail</a:t>
            </a:r>
            <a:r>
              <a:rPr lang="en-US" altLang="en-US" sz="2400" dirty="0">
                <a:solidFill>
                  <a:srgbClr val="0E6EB6"/>
                </a:solidFill>
              </a:rPr>
              <a:t>: </a:t>
            </a:r>
            <a:r>
              <a:rPr lang="en-US" altLang="en-US" sz="2400" dirty="0">
                <a:solidFill>
                  <a:srgbClr val="0E6EB6"/>
                </a:solidFill>
                <a:hlinkClick r:id="rId3"/>
              </a:rPr>
              <a:t>helpdesk@brct-timisoara.ro</a:t>
            </a:r>
            <a:r>
              <a:rPr lang="en-US" altLang="en-US" sz="2400" dirty="0">
                <a:solidFill>
                  <a:srgbClr val="0E6EB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Telephone</a:t>
            </a:r>
            <a:r>
              <a:rPr lang="en-US" altLang="en-US" sz="2400" dirty="0">
                <a:solidFill>
                  <a:srgbClr val="0E6EB6"/>
                </a:solidFill>
              </a:rPr>
              <a:t>: +40 356 42 63 60</a:t>
            </a:r>
          </a:p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Fax</a:t>
            </a:r>
            <a:r>
              <a:rPr lang="en-US" altLang="en-US" sz="2400" dirty="0">
                <a:solidFill>
                  <a:srgbClr val="0E6EB6"/>
                </a:solidFill>
              </a:rPr>
              <a:t>: +40 356 42 63 61</a:t>
            </a:r>
            <a:r>
              <a:rPr lang="ro-RO" altLang="en-US" sz="2400" dirty="0">
                <a:solidFill>
                  <a:srgbClr val="0E6EB6"/>
                </a:solidFill>
              </a:rPr>
              <a:t> </a:t>
            </a:r>
            <a:endParaRPr lang="en-US" sz="4400" dirty="0">
              <a:solidFill>
                <a:srgbClr val="0E6EB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F34990-DE2E-4D41-85FE-2A6CA3F23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o-RO" altLang="ro-R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itle 4">
            <a:extLst>
              <a:ext uri="{FF2B5EF4-FFF2-40B4-BE49-F238E27FC236}">
                <a16:creationId xmlns="" xmlns:a16="http://schemas.microsoft.com/office/drawing/2014/main" id="{803C5D2B-5C9B-41F3-AB99-678B13E1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332656"/>
            <a:ext cx="4392488" cy="953756"/>
          </a:xfrm>
        </p:spPr>
        <p:txBody>
          <a:bodyPr/>
          <a:lstStyle/>
          <a:p>
            <a:r>
              <a:rPr lang="en-GB" dirty="0">
                <a:solidFill>
                  <a:srgbClr val="0E6EB6"/>
                </a:solidFill>
              </a:rPr>
              <a:t>Project application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C6427672-BE90-C722-A9FA-985EC2B62AF7}"/>
              </a:ext>
            </a:extLst>
          </p:cNvPr>
          <p:cNvSpPr txBox="1">
            <a:spLocks/>
          </p:cNvSpPr>
          <p:nvPr/>
        </p:nvSpPr>
        <p:spPr>
          <a:xfrm>
            <a:off x="467544" y="1556792"/>
            <a:ext cx="8064896" cy="849165"/>
          </a:xfrm>
          <a:prstGeom prst="rect">
            <a:avLst/>
          </a:prstGeom>
          <a:solidFill>
            <a:srgbClr val="FFED00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400" b="1" dirty="0">
                <a:solidFill>
                  <a:srgbClr val="0E6EB6"/>
                </a:solidFill>
              </a:rPr>
              <a:t>The application process shall be done through the </a:t>
            </a:r>
            <a:r>
              <a:rPr lang="ro-RO" altLang="en-US" sz="2400" b="1" dirty="0">
                <a:solidFill>
                  <a:srgbClr val="0E6EB6"/>
                </a:solidFill>
              </a:rPr>
              <a:t>P</a:t>
            </a:r>
            <a:r>
              <a:rPr lang="en-US" altLang="en-US" sz="2400" b="1" dirty="0">
                <a:solidFill>
                  <a:srgbClr val="0E6EB6"/>
                </a:solidFill>
              </a:rPr>
              <a:t>rogramme’s Electronic Monitoring System (JEMS). </a:t>
            </a:r>
            <a:endParaRPr lang="en-GB" altLang="en-US" sz="2400" b="1" dirty="0">
              <a:solidFill>
                <a:srgbClr val="0E6EB6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6487"/>
              </p:ext>
            </p:extLst>
          </p:nvPr>
        </p:nvGraphicFramePr>
        <p:xfrm>
          <a:off x="1115616" y="2636912"/>
          <a:ext cx="669674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ED00"/>
                          </a:solidFill>
                        </a:rPr>
                        <a:t>D</a:t>
                      </a:r>
                      <a:r>
                        <a:rPr lang="en-US" sz="2400" baseline="0" dirty="0">
                          <a:solidFill>
                            <a:srgbClr val="FFED00"/>
                          </a:solidFill>
                        </a:rPr>
                        <a:t>eadline for submission: 01.02.2023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rgbClr val="FFED00"/>
                          </a:solidFill>
                        </a:rPr>
                        <a:t>16:00, Romanian local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0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68000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8840"/>
            <a:ext cx="8711054" cy="433850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706120" marR="15240" lvl="0" indent="-685800" algn="just">
              <a:spcBef>
                <a:spcPts val="22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Activities have to be carried out in the </a:t>
            </a:r>
            <a:r>
              <a:rPr lang="en-US" sz="24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of the Programme </a:t>
            </a:r>
            <a:r>
              <a:rPr 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must have a </a:t>
            </a:r>
            <a:r>
              <a:rPr lang="en-US" sz="24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cross-border impact </a:t>
            </a:r>
            <a:r>
              <a:rPr 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the </a:t>
            </a:r>
            <a:r>
              <a:rPr lang="en-US" sz="24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</a:t>
            </a:r>
            <a:r>
              <a:rPr lang="ro-RO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24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6120" marR="15240" lvl="0" indent="-685800" algn="just">
              <a:spcBef>
                <a:spcPts val="22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an exception, a part of an operation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 be implemented outside the Programme area </a:t>
            </a: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within the territory of the countries participating in the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kumimoji="0" lang="ro-RO" sz="2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ro-RO" sz="2400" i="0" u="none" strike="noStrike" kern="1200" cap="none" spc="0" normalizeH="0" baseline="0" noProof="0" dirty="0">
              <a:ln>
                <a:noFill/>
              </a:ln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6120" marR="15240" lvl="0" indent="-685800" algn="just">
              <a:spcBef>
                <a:spcPts val="22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projects must be </a:t>
            </a:r>
            <a:r>
              <a:rPr lang="en-GB" sz="24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line with the priorities and specific </a:t>
            </a:r>
            <a:r>
              <a:rPr lang="en-GB" sz="24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objectives</a:t>
            </a:r>
            <a:r>
              <a:rPr lang="ro-RO" sz="2400" b="1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ro-RO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06120" marR="15240" lvl="0" indent="-685800" algn="just">
              <a:spcBef>
                <a:spcPts val="22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operations have to </a:t>
            </a:r>
            <a:r>
              <a:rPr lang="en-GB" sz="24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fall within the scope of the type of actions</a:t>
            </a:r>
            <a:r>
              <a:rPr lang="en-GB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defined in the </a:t>
            </a:r>
            <a:r>
              <a:rPr lang="en-GB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</a:t>
            </a:r>
            <a:r>
              <a:rPr lang="ro-RO" sz="24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GB" sz="2400" u="none" strike="noStrike" kern="1200" cap="none" spc="0" normalizeH="0" baseline="0" noProof="0" dirty="0">
              <a:ln>
                <a:noFill/>
              </a:ln>
              <a:solidFill>
                <a:srgbClr val="0E6EB6"/>
              </a:solidFill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rules:</a:t>
            </a:r>
            <a:endParaRPr lang="ro-RO" sz="2400" b="1" dirty="0">
              <a:solidFill>
                <a:srgbClr val="0E6EB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7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915059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Priority 1 – ENVIRONMENTAL PROTECTION AND RISK MANAGEMENT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55826"/>
            <a:ext cx="8711054" cy="4215539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Specific objective 1.1</a:t>
            </a:r>
            <a:r>
              <a:rPr lang="en-US" sz="2800" dirty="0">
                <a:solidFill>
                  <a:srgbClr val="0E6EB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Enhancing protection and preservation of nature, biodiversity, and green infrastructure, including in urban areas, and reducing all forms of pollution </a:t>
            </a:r>
          </a:p>
        </p:txBody>
      </p:sp>
    </p:spTree>
    <p:extLst>
      <p:ext uri="{BB962C8B-B14F-4D97-AF65-F5344CB8AC3E}">
        <p14:creationId xmlns:p14="http://schemas.microsoft.com/office/powerpoint/2010/main" val="106080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1.1: Enhancing protection and preservation of nature, biodiversity, and green infrastructure, including in urban areas, and reducing all forms of pollution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the field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natural resources, ecosystems, and biodiversity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including technologies for environmental protection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the protection of landscapes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implementation of measures to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conserve and restore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ecosystems, biodiversity, forestry, and protect wildlife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and implementation of conservation and protection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of Natura 2000 sites on the Romanian side and equivalent natural protected areas on the Serbian side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 of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measures for reducing pollution and raising awareness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(e.g. waste prevention, collection, and treatment, sorting, and 5R measures)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1214027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92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1.1: Enhancing protection and preservation of nature, biodiversity, and green infrastructure, including in urban areas, and reducing all forms of pollution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activities dedicated to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rehabilitation of industrial sites and contaminated land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support to the closure and rehabilitation of substandard and illegal landfill sites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measures </a:t>
            </a: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improving air quality, air quality monitoring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(e.g.: air quality monitoring networks), and noise reduction measures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green infrastructure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mainly in urban areas (e.g. storm-water management, sustainable urban drainage systems (SUSDS), green streets, green roofs, permeable/porous paving, urban forests, natural cooling of buildings, subsurface detention, cisterns and rain barrels and blue and/or green infrastructure)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9222272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645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4926953-EA32-59D7-9939-7A6C5AF36AFD}"/>
              </a:ext>
            </a:extLst>
          </p:cNvPr>
          <p:cNvSpPr txBox="1"/>
          <p:nvPr/>
        </p:nvSpPr>
        <p:spPr>
          <a:xfrm>
            <a:off x="0" y="6103846"/>
            <a:ext cx="9144000" cy="468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RO" sz="1600" dirty="0">
              <a:effectLst/>
              <a:latin typeface="Myriad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BB776E9-7FA8-ACD5-E20C-D15D049F9944}"/>
              </a:ext>
            </a:extLst>
          </p:cNvPr>
          <p:cNvSpPr txBox="1"/>
          <p:nvPr/>
        </p:nvSpPr>
        <p:spPr>
          <a:xfrm>
            <a:off x="0" y="1340767"/>
            <a:ext cx="9144000" cy="490327"/>
          </a:xfrm>
          <a:prstGeom prst="rect">
            <a:avLst/>
          </a:prstGeom>
          <a:solidFill>
            <a:srgbClr val="FFED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E6EB6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Types of actions: </a:t>
            </a:r>
            <a:endParaRPr lang="ro-RO" sz="2400" b="1" dirty="0">
              <a:solidFill>
                <a:srgbClr val="0E6EB6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="" xmlns:a16="http://schemas.microsoft.com/office/drawing/2014/main" id="{2024B501-78A0-C518-6AD4-9B18F3B84B69}"/>
              </a:ext>
            </a:extLst>
          </p:cNvPr>
          <p:cNvSpPr txBox="1">
            <a:spLocks/>
          </p:cNvSpPr>
          <p:nvPr/>
        </p:nvSpPr>
        <p:spPr>
          <a:xfrm>
            <a:off x="328251" y="1250731"/>
            <a:ext cx="8599276" cy="648072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7EE9091C-2C1A-7E9E-3421-74AD77AF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332656"/>
            <a:ext cx="5004048" cy="1008111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1400" dirty="0">
                <a:solidFill>
                  <a:srgbClr val="0E6EB6"/>
                </a:solidFill>
              </a:rPr>
              <a:t>SO 1.1: Enhancing protection and preservation of nature, biodiversity, and green infrastructure, including in urban areas, and reducing all forms of pollution </a:t>
            </a:r>
            <a:endParaRPr lang="ro-RO" sz="1400" dirty="0">
              <a:solidFill>
                <a:srgbClr val="0E6EB6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9E616EE-D3DB-2E6E-0C44-9BC23062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1054" cy="4626541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Expanding green infrastructure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that connects habitats, strengthens ecological corridors and protected sites, reducing landscape fragmentation and ensuring their recreational potential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strategies and action plans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tackling the issue of pollution, nature protection, and biodiversity protection</a:t>
            </a:r>
            <a:endParaRPr lang="en-US" sz="20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Testing of new tools, instruments, experiments, transfer of solutions 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between relevant stakeholders, and increasing the cross-border cooperation in the field of biodiversity, nature protection, green infrastructure, and reducing pollution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GB" sz="20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Investments in activities</a:t>
            </a:r>
            <a:r>
              <a:rPr lang="en-GB" sz="20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dedicated to the control of pollution and rehabilitation of rivers and brownfields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DF128DC7-25AA-0F96-4756-20FEA4004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516091"/>
              </p:ext>
            </p:extLst>
          </p:nvPr>
        </p:nvGraphicFramePr>
        <p:xfrm>
          <a:off x="4572000" y="6337831"/>
          <a:ext cx="5328254" cy="501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65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9895</TotalTime>
  <Words>3447</Words>
  <Application>Microsoft Office PowerPoint</Application>
  <PresentationFormat>On-screen Show (4:3)</PresentationFormat>
  <Paragraphs>535</Paragraphs>
  <Slides>42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Montserrat</vt:lpstr>
      <vt:lpstr>Myriad Pro</vt:lpstr>
      <vt:lpstr>Open Sans</vt:lpstr>
      <vt:lpstr>Times New Roman</vt:lpstr>
      <vt:lpstr>Wingdings</vt:lpstr>
      <vt:lpstr>Office Theme</vt:lpstr>
      <vt:lpstr>PowerPoint Presentation</vt:lpstr>
      <vt:lpstr>Programme area:</vt:lpstr>
      <vt:lpstr>Call for proposals financial allocation</vt:lpstr>
      <vt:lpstr>Eligibility of actions (operations)</vt:lpstr>
      <vt:lpstr>PowerPoint Presentation</vt:lpstr>
      <vt:lpstr>PowerPoint Presentation</vt:lpstr>
      <vt:lpstr>SO 1.1: Enhancing protection and preservation of nature, biodiversity, and green infrastructure, including in urban areas, and reducing all forms of pollution </vt:lpstr>
      <vt:lpstr>SO 1.1: Enhancing protection and preservation of nature, biodiversity, and green infrastructure, including in urban areas, and reducing all forms of pollution </vt:lpstr>
      <vt:lpstr>SO 1.1: Enhancing protection and preservation of nature, biodiversity, and green infrastructure, including in urban areas, and reducing all forms of pollution </vt:lpstr>
      <vt:lpstr>SO 1.1: Enhancing protection and preservation of nature, biodiversity, and green infrastructure, including in urban areas, and reducing all forms of pollution </vt:lpstr>
      <vt:lpstr>SO 1.1: Enhancing protection and preservation of nature, biodiversity, and green infrastructure, including in urban areas, and reducing all forms of pollution </vt:lpstr>
      <vt:lpstr>PowerPoint Presentation</vt:lpstr>
      <vt:lpstr>SO 1.2: Promoting renewable energy in accordance with Directive (EU) 2018/2001, including the sustainability criteria set out therein </vt:lpstr>
      <vt:lpstr>SO 1.2: Promoting renewable energy in accordance with Directive (EU) 2018/2001, including the sustainability criteria set out therein </vt:lpstr>
      <vt:lpstr>SO 1.2: Promoting renewable energy in accordance with Directive (EU) 2018/2001, including the sustainability criteria set out therein </vt:lpstr>
      <vt:lpstr>PowerPoint Presentation</vt:lpstr>
      <vt:lpstr>SO 1.3: Promoting energy efficiency and reducing green-house gas emissions </vt:lpstr>
      <vt:lpstr>SO 1.3: Promoting energy efficiency and reducing green-house gas emissions </vt:lpstr>
      <vt:lpstr>SO 1.3: Promoting energy efficiency and reducing green-house gas emissions </vt:lpstr>
      <vt:lpstr>PowerPoint Presentation</vt:lpstr>
      <vt:lpstr>SO 1.4: Promoting climate change adaptation and disaster risk prevention and resilience, taking into account ecosystem-based approaches</vt:lpstr>
      <vt:lpstr>SO 1.4: Promoting climate change adaptation and disaster risk prevention and resilience, taking into account ecosystem-based approaches</vt:lpstr>
      <vt:lpstr>SO 1.4: Promoting climate change adaptation and disaster risk prevention and resilience, taking into account ecosystem-based approaches</vt:lpstr>
      <vt:lpstr>SO 1.4: Promoting climate change adaptation and disaster risk prevention and resilience, taking into account ecosystem-based approaches</vt:lpstr>
      <vt:lpstr>SO 1.4: Promoting climate change adaptation and disaster risk prevention and resilience, taking into account ecosystem-based approaches</vt:lpstr>
      <vt:lpstr>SO 1.3: Promoting energy efficiency and reducing green-house gas emissions </vt:lpstr>
      <vt:lpstr>PowerPoint Presentation</vt:lpstr>
      <vt:lpstr>SO 2.1: Improving equal access to inclusive and quality services in education, training and life-long learning through developing accessible infrastructure, including by fostering resilience for distance and on-line education and training </vt:lpstr>
      <vt:lpstr>SO 2.1: Improving equal access to inclusive and quality services in education, training and life-long learning through developing accessible infrastructure, including by fostering resilience for distance and on-line education and training </vt:lpstr>
      <vt:lpstr>SO 2.1: Improving equal access to inclusive and quality services in education, training, and life-long learning through developing accessible infrastructure, including by fostering resilience for distance and on-line education and training </vt:lpstr>
      <vt:lpstr>SO 2.1: Improving equal access to inclusive and quality services in education, training, and life-long learning through developing accessible infrastructure, including by fostering resilience for distance and online education and training </vt:lpstr>
      <vt:lpstr>PowerPoint Presentation</vt:lpstr>
      <vt:lpstr>2.2: Ensuring equal access to health care and fostering resilience of health systems, including primary care, and promoting the transition from institutional to family-based and community-based care</vt:lpstr>
      <vt:lpstr>2.2: Ensuring equal access to health care and fostering resilience of health systems, including primary care, and promoting the transition from institutional to family-based and community-based care</vt:lpstr>
      <vt:lpstr>2.2: Ensuring equal access to health care and fostering resilience of health systems, including primary care, and promoting the transition from institutional to family-based and community-based care</vt:lpstr>
      <vt:lpstr>2.2: Ensuring equal access to health care and fostering resilience of health systems, including primary care, and promoting the transition from institutional to family-based and community-based care</vt:lpstr>
      <vt:lpstr>PowerPoint Presentation</vt:lpstr>
      <vt:lpstr>2.3: Enhancing the role of culture and sustainable tourism in economic development, social inclusion, and social innovation </vt:lpstr>
      <vt:lpstr>2.3: Enhancing the role of culture and sustainable tourism in economic development, social inclusion, and social innovation </vt:lpstr>
      <vt:lpstr>2.3: Enhancing the role of culture and sustainable tourism in economic development, social inclusion, and social innovation </vt:lpstr>
      <vt:lpstr>2.3: Enhancing the role of culture and sustainable tourism in economic development, social inclusion, and social innovation </vt:lpstr>
      <vt:lpstr>Project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Mihai-Catalin, Radu</cp:lastModifiedBy>
  <cp:revision>621</cp:revision>
  <cp:lastPrinted>2016-09-28T11:51:08Z</cp:lastPrinted>
  <dcterms:created xsi:type="dcterms:W3CDTF">2015-10-27T11:54:26Z</dcterms:created>
  <dcterms:modified xsi:type="dcterms:W3CDTF">2022-11-29T09:17:29Z</dcterms:modified>
</cp:coreProperties>
</file>